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ở đầu-khái niệm" id="{8ACE97A1-A698-40F8-B5C7-9F209A59C181}">
          <p14:sldIdLst>
            <p14:sldId id="256"/>
            <p14:sldId id="257"/>
          </p14:sldIdLst>
        </p14:section>
        <p14:section name="Thực trạng" id="{55634CB5-783B-4656-B1F8-7C0450240140}">
          <p14:sldIdLst>
            <p14:sldId id="258"/>
            <p14:sldId id="259"/>
            <p14:sldId id="260"/>
          </p14:sldIdLst>
        </p14:section>
        <p14:section name="Hậu quả" id="{D82B9829-08B9-4163-80BB-EE3888B002B0}">
          <p14:sldIdLst>
            <p14:sldId id="261"/>
            <p14:sldId id="262"/>
            <p14:sldId id="263"/>
            <p14:sldId id="264"/>
          </p14:sldIdLst>
        </p14:section>
        <p14:section name="Giải Pháp" id="{C06C6E4F-D070-4811-9FAC-4A5C237CB855}">
          <p14:sldIdLst>
            <p14:sldId id="265"/>
            <p14:sldId id="267"/>
            <p14:sldId id="268"/>
            <p14:sldId id="269"/>
          </p14:sldIdLst>
        </p14:section>
        <p14:section name="Kết" id="{0E767F74-04B9-444B-8DB6-440AD5ECA236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C4181B-2F04-4EAC-88A3-33429AC83E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73371-0168-4579-ABC7-E64F8434C0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655B8-6273-4A60-A4A0-04D5BC09AE49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D9206-F6CC-423C-8632-60E6B49BD1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56E4C-9EB8-4B97-8DCA-33A207BC49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08FCF-849F-442A-B7DD-3947CF989C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7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75E76-8DD2-4F39-92F9-DD103219F3B1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74ABF-48F9-48C0-8FE3-640D3D7298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37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5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4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7D4D13-E4FE-41DC-8EF5-15A7ECBC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33FF50-A3DF-4A31-92E1-187AC5E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7CB8F16-C97C-4C14-A313-22896C83D3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Action Button: Go Forward or Next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8B2E4F2-49AC-4592-845C-EAC9B7A72BDC}"/>
              </a:ext>
            </a:extLst>
          </p:cNvPr>
          <p:cNvSpPr/>
          <p:nvPr userDrawn="1"/>
        </p:nvSpPr>
        <p:spPr>
          <a:xfrm>
            <a:off x="1206216" y="6466333"/>
            <a:ext cx="274320" cy="274320"/>
          </a:xfrm>
          <a:prstGeom prst="actionButtonForwardNex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ction Button: Go Back or Previous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2904180-B717-4B92-8A4B-6E3FFFBCE85C}"/>
              </a:ext>
            </a:extLst>
          </p:cNvPr>
          <p:cNvSpPr/>
          <p:nvPr userDrawn="1"/>
        </p:nvSpPr>
        <p:spPr>
          <a:xfrm>
            <a:off x="888152" y="6467831"/>
            <a:ext cx="274320" cy="274320"/>
          </a:xfrm>
          <a:prstGeom prst="actionButtonBackPrevio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Go to Beginning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043E583D-9C57-4BDD-8395-EB7C70C5AEBE}"/>
              </a:ext>
            </a:extLst>
          </p:cNvPr>
          <p:cNvSpPr/>
          <p:nvPr userDrawn="1"/>
        </p:nvSpPr>
        <p:spPr>
          <a:xfrm>
            <a:off x="570088" y="6466333"/>
            <a:ext cx="274320" cy="274320"/>
          </a:xfrm>
          <a:prstGeom prst="actionButtonBeginning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ction Button: Go to End 1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9FDC2AD6-7E55-4B71-B841-B9965FAC2FB0}"/>
              </a:ext>
            </a:extLst>
          </p:cNvPr>
          <p:cNvSpPr/>
          <p:nvPr userDrawn="1"/>
        </p:nvSpPr>
        <p:spPr>
          <a:xfrm>
            <a:off x="1524280" y="6466333"/>
            <a:ext cx="274320" cy="274320"/>
          </a:xfrm>
          <a:prstGeom prst="actionButtonE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of a river and tre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4F0A3F5-3ABB-4AF1-AA62-D44C6D628A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538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DAF-9952-4C2A-B943-092AF943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D55C8A-EF3D-4CC1-83F6-E0B0225E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7D4D13-E4FE-41DC-8EF5-15A7ECBC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33FF50-A3DF-4A31-92E1-187AC5E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7CB8F16-C97C-4C14-A313-22896C83D3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0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DAF-9952-4C2A-B943-092AF943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D55C8A-EF3D-4CC1-83F6-E0B0225E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7D4D13-E4FE-41DC-8EF5-15A7ECBC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33FF50-A3DF-4A31-92E1-187AC5E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7CB8F16-C97C-4C14-A313-22896C83D3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5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B8F16-C97C-4C14-A313-22896C83D3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0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7" r:id="rId2"/>
    <p:sldLayoutId id="2147483708" r:id="rId3"/>
    <p:sldLayoutId id="2147483731" r:id="rId4"/>
    <p:sldLayoutId id="214748374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microsoft.com/office/2017/06/relationships/model3d" Target="../media/model3d1.glb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6.wdp"/><Relationship Id="rId7" Type="http://schemas.openxmlformats.org/officeDocument/2006/relationships/image" Target="../media/image51.png"/><Relationship Id="rId12" Type="http://schemas.microsoft.com/office/2007/relationships/hdphoto" Target="../media/hdphoto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jpg"/><Relationship Id="rId9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7.wdp"/><Relationship Id="rId3" Type="http://schemas.microsoft.com/office/2007/relationships/hdphoto" Target="../media/hdphoto8.wdp"/><Relationship Id="rId7" Type="http://schemas.openxmlformats.org/officeDocument/2006/relationships/image" Target="../media/image58.jpg"/><Relationship Id="rId12" Type="http://schemas.openxmlformats.org/officeDocument/2006/relationships/image" Target="../media/image62.png"/><Relationship Id="rId17" Type="http://schemas.openxmlformats.org/officeDocument/2006/relationships/image" Target="../media/image64.jpg"/><Relationship Id="rId2" Type="http://schemas.openxmlformats.org/officeDocument/2006/relationships/image" Target="../media/image54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g"/><Relationship Id="rId11" Type="http://schemas.openxmlformats.org/officeDocument/2006/relationships/image" Target="../media/image48.jpg"/><Relationship Id="rId5" Type="http://schemas.openxmlformats.org/officeDocument/2006/relationships/image" Target="../media/image56.jpg"/><Relationship Id="rId15" Type="http://schemas.openxmlformats.org/officeDocument/2006/relationships/image" Target="../media/image45.png"/><Relationship Id="rId10" Type="http://schemas.openxmlformats.org/officeDocument/2006/relationships/image" Target="../media/image61.jpg"/><Relationship Id="rId4" Type="http://schemas.openxmlformats.org/officeDocument/2006/relationships/image" Target="../media/image55.png"/><Relationship Id="rId9" Type="http://schemas.openxmlformats.org/officeDocument/2006/relationships/image" Target="../media/image60.jpg"/><Relationship Id="rId14" Type="http://schemas.openxmlformats.org/officeDocument/2006/relationships/image" Target="../media/image6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slide" Target="slide10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eg"/><Relationship Id="rId7" Type="http://schemas.microsoft.com/office/2017/06/relationships/model3d" Target="../media/model3d2.glb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10" Type="http://schemas.openxmlformats.org/officeDocument/2006/relationships/image" Target="../media/image1.png"/><Relationship Id="rId4" Type="http://schemas.openxmlformats.org/officeDocument/2006/relationships/image" Target="../media/image36.jpg"/><Relationship Id="rId9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9;p14">
            <a:extLst>
              <a:ext uri="{FF2B5EF4-FFF2-40B4-BE49-F238E27FC236}">
                <a16:creationId xmlns:a16="http://schemas.microsoft.com/office/drawing/2014/main" id="{D1330FE2-0DE6-4BCB-B316-2C55159BDB5D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32" r="942"/>
          <a:stretch/>
        </p:blipFill>
        <p:spPr>
          <a:xfrm rot="640260">
            <a:off x="1057671" y="273760"/>
            <a:ext cx="3247152" cy="3108385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Grass Planet">
                <a:extLst>
                  <a:ext uri="{FF2B5EF4-FFF2-40B4-BE49-F238E27FC236}">
                    <a16:creationId xmlns:a16="http://schemas.microsoft.com/office/drawing/2014/main" id="{BA7DF6EB-EC5D-4D18-8778-1E2504E995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169772"/>
                  </p:ext>
                </p:extLst>
              </p:nvPr>
            </p:nvGraphicFramePr>
            <p:xfrm>
              <a:off x="921456" y="2455556"/>
              <a:ext cx="3051132" cy="298204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51132" cy="2982049"/>
                    </a:xfrm>
                    <a:prstGeom prst="rect">
                      <a:avLst/>
                    </a:prstGeom>
                  </am3d:spPr>
                  <am3d:camera>
                    <am3d:pos x="0" y="0" z="804500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67891" d="1000000"/>
                    <am3d:preTrans dx="-88675" dy="93636" dz="-23406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07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Grass Planet">
                <a:extLst>
                  <a:ext uri="{FF2B5EF4-FFF2-40B4-BE49-F238E27FC236}">
                    <a16:creationId xmlns:a16="http://schemas.microsoft.com/office/drawing/2014/main" id="{BA7DF6EB-EC5D-4D18-8778-1E2504E995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456" y="2455556"/>
                <a:ext cx="3051132" cy="298204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F03AA9-F173-4790-9CC3-09919DC686F0}"/>
              </a:ext>
            </a:extLst>
          </p:cNvPr>
          <p:cNvSpPr txBox="1"/>
          <p:nvPr/>
        </p:nvSpPr>
        <p:spPr>
          <a:xfrm>
            <a:off x="5022600" y="2774733"/>
            <a:ext cx="6393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5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Tất cả vì một môi</a:t>
            </a:r>
            <a:r>
              <a:rPr lang="en-US" sz="45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vi-VN" sz="45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trường xanh – sạch – đẹp.</a:t>
            </a:r>
            <a:endParaRPr lang="en-US" sz="4500" b="1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y2meta.com - 그대에게 숲의 가호가 있기를 (128 kbps)">
            <a:hlinkClick r:id="" action="ppaction://media"/>
            <a:extLst>
              <a:ext uri="{FF2B5EF4-FFF2-40B4-BE49-F238E27FC236}">
                <a16:creationId xmlns:a16="http://schemas.microsoft.com/office/drawing/2014/main" id="{0FD37A58-EE91-4269-8AE2-10D29959F1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10761" y="2150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7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mph" presetSubtype="25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D03D61E-8D0D-4411-9C98-0BEE92D90853}"/>
              </a:ext>
            </a:extLst>
          </p:cNvPr>
          <p:cNvSpPr txBox="1"/>
          <p:nvPr/>
        </p:nvSpPr>
        <p:spPr>
          <a:xfrm>
            <a:off x="7614338" y="3701330"/>
            <a:ext cx="340767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sz="2400" b="1" i="1" dirty="0">
                <a:solidFill>
                  <a:schemeClr val="accent6">
                    <a:lumMod val="75000"/>
                  </a:schemeClr>
                </a:solidFill>
              </a:rPr>
              <a:t>Xử phạt mạnh tay các trường hợp vi phạm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B6A8C-5D7B-43E4-9ACC-A28BF4C3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7BA51F-2C74-46AF-B4E2-B1E2317B7E74}"/>
              </a:ext>
            </a:extLst>
          </p:cNvPr>
          <p:cNvSpPr/>
          <p:nvPr/>
        </p:nvSpPr>
        <p:spPr>
          <a:xfrm>
            <a:off x="3605813" y="1553591"/>
            <a:ext cx="2192786" cy="19553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80D57F-4743-45B9-93B2-EAD49FBAFF77}"/>
              </a:ext>
            </a:extLst>
          </p:cNvPr>
          <p:cNvSpPr/>
          <p:nvPr/>
        </p:nvSpPr>
        <p:spPr>
          <a:xfrm>
            <a:off x="3809260" y="1824633"/>
            <a:ext cx="2192786" cy="19553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57E9C2-5118-4C08-A1E6-8784701C01A4}"/>
              </a:ext>
            </a:extLst>
          </p:cNvPr>
          <p:cNvSpPr/>
          <p:nvPr/>
        </p:nvSpPr>
        <p:spPr>
          <a:xfrm>
            <a:off x="4027717" y="2095675"/>
            <a:ext cx="2192786" cy="19553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Warning">
                <a:extLst>
                  <a:ext uri="{FF2B5EF4-FFF2-40B4-BE49-F238E27FC236}">
                    <a16:creationId xmlns:a16="http://schemas.microsoft.com/office/drawing/2014/main" id="{4A2555A5-95D1-40C8-9125-6D770D733C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835194"/>
                  </p:ext>
                </p:extLst>
              </p:nvPr>
            </p:nvGraphicFramePr>
            <p:xfrm>
              <a:off x="3909288" y="1465150"/>
              <a:ext cx="3778621" cy="34023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78621" cy="3402332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Warning">
                <a:extLst>
                  <a:ext uri="{FF2B5EF4-FFF2-40B4-BE49-F238E27FC236}">
                    <a16:creationId xmlns:a16="http://schemas.microsoft.com/office/drawing/2014/main" id="{4A2555A5-95D1-40C8-9125-6D770D733C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9288" y="1465150"/>
                <a:ext cx="3778621" cy="34023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96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30000" contrast="3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080EA2-18FD-4A3C-AA6F-29622E08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hcn dài">
            <a:extLst>
              <a:ext uri="{FF2B5EF4-FFF2-40B4-BE49-F238E27FC236}">
                <a16:creationId xmlns:a16="http://schemas.microsoft.com/office/drawing/2014/main" id="{A98B2AC2-C801-4EE9-8425-A016633CCCCE}"/>
              </a:ext>
            </a:extLst>
          </p:cNvPr>
          <p:cNvSpPr/>
          <p:nvPr/>
        </p:nvSpPr>
        <p:spPr>
          <a:xfrm>
            <a:off x="3804635" y="1719348"/>
            <a:ext cx="8265611" cy="401253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DE704-13E4-4FF6-A4D6-76A00C2C0F9E}"/>
              </a:ext>
            </a:extLst>
          </p:cNvPr>
          <p:cNvSpPr txBox="1"/>
          <p:nvPr/>
        </p:nvSpPr>
        <p:spPr>
          <a:xfrm>
            <a:off x="5543431" y="2902325"/>
            <a:ext cx="61343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150000"/>
              <a:buBlip>
                <a:blip r:embed="rId4"/>
              </a:buBlip>
            </a:pPr>
            <a:r>
              <a:rPr lang="vi-VN" sz="2600" dirty="0">
                <a:solidFill>
                  <a:schemeClr val="accent6"/>
                </a:solidFill>
              </a:rPr>
              <a:t>Hạn chế sử dụng đồ nhựa dùng 1 lần như: túi nilon, cốc nhựa, ống hút nhựa,… bằng các đồ từ vật liệu có khả năng sử dụng nhiều lần.</a:t>
            </a:r>
          </a:p>
          <a:p>
            <a:pPr>
              <a:buSzPct val="130000"/>
            </a:pPr>
            <a:endParaRPr lang="vi-VN" sz="2600" dirty="0">
              <a:solidFill>
                <a:schemeClr val="accent6"/>
              </a:solidFill>
            </a:endParaRPr>
          </a:p>
          <a:p>
            <a:pPr>
              <a:buSzPct val="130000"/>
            </a:pPr>
            <a:endParaRPr lang="vi-VN" sz="2600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-up of a pile of coffee cups&#10;&#10;Description automatically generated">
            <a:extLst>
              <a:ext uri="{FF2B5EF4-FFF2-40B4-BE49-F238E27FC236}">
                <a16:creationId xmlns:a16="http://schemas.microsoft.com/office/drawing/2014/main" id="{FDF327C5-3C70-44B0-A16C-541B439FDB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0" b="3150"/>
          <a:stretch/>
        </p:blipFill>
        <p:spPr>
          <a:xfrm>
            <a:off x="3969846" y="3557433"/>
            <a:ext cx="859528" cy="1013008"/>
          </a:xfrm>
          <a:prstGeom prst="rect">
            <a:avLst/>
          </a:prstGeom>
        </p:spPr>
      </p:pic>
      <p:sp>
        <p:nvSpPr>
          <p:cNvPr id="7" name="hcn bé">
            <a:extLst>
              <a:ext uri="{FF2B5EF4-FFF2-40B4-BE49-F238E27FC236}">
                <a16:creationId xmlns:a16="http://schemas.microsoft.com/office/drawing/2014/main" id="{802724D4-DC09-44B8-93D7-FE85BA8DFEC0}"/>
              </a:ext>
            </a:extLst>
          </p:cNvPr>
          <p:cNvSpPr/>
          <p:nvPr/>
        </p:nvSpPr>
        <p:spPr>
          <a:xfrm>
            <a:off x="4920730" y="2139122"/>
            <a:ext cx="101581" cy="338328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71F768-66A2-409D-950C-1987FCA598CF}"/>
              </a:ext>
            </a:extLst>
          </p:cNvPr>
          <p:cNvSpPr/>
          <p:nvPr/>
        </p:nvSpPr>
        <p:spPr>
          <a:xfrm>
            <a:off x="371494" y="4732069"/>
            <a:ext cx="914400" cy="9144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763863-2E1D-4B6D-880B-F1E1D802FD97}"/>
              </a:ext>
            </a:extLst>
          </p:cNvPr>
          <p:cNvGrpSpPr/>
          <p:nvPr/>
        </p:nvGrpSpPr>
        <p:grpSpPr>
          <a:xfrm>
            <a:off x="371494" y="4754188"/>
            <a:ext cx="910048" cy="892281"/>
            <a:chOff x="740796" y="4817486"/>
            <a:chExt cx="910048" cy="8922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8E118D-6979-41CB-AA5D-4545B11ABEA4}"/>
                </a:ext>
              </a:extLst>
            </p:cNvPr>
            <p:cNvSpPr/>
            <p:nvPr/>
          </p:nvSpPr>
          <p:spPr>
            <a:xfrm rot="2579842">
              <a:off x="740796" y="4819203"/>
              <a:ext cx="910048" cy="8905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red and white triangle sign&#10;&#10;Description automatically generated">
              <a:extLst>
                <a:ext uri="{FF2B5EF4-FFF2-40B4-BE49-F238E27FC236}">
                  <a16:creationId xmlns:a16="http://schemas.microsoft.com/office/drawing/2014/main" id="{0A65B696-D205-485F-8ACB-C3D84D46C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89" b="90667" l="8333" r="95000">
                          <a14:foregroundMark x1="44233" y1="14417" x2="46978" y2="11386"/>
                          <a14:foregroundMark x1="51889" y1="11111" x2="56717" y2="15222"/>
                          <a14:foregroundMark x1="67245" y1="35709" x2="69667" y2="41778"/>
                          <a14:foregroundMark x1="75862" y1="51695" x2="76222" y2="52667"/>
                          <a14:foregroundMark x1="73154" y1="44372" x2="73615" y2="45618"/>
                          <a14:foregroundMark x1="76222" y1="52667" x2="76444" y2="53000"/>
                          <a14:foregroundMark x1="79681" y1="56166" x2="82178" y2="61191"/>
                          <a14:foregroundMark x1="72644" y1="42000" x2="73525" y2="43773"/>
                          <a14:foregroundMark x1="72335" y1="41379" x2="72644" y2="42000"/>
                          <a14:foregroundMark x1="70180" y1="37042" x2="72260" y2="41228"/>
                          <a14:foregroundMark x1="88244" y1="89143" x2="73111" y2="88000"/>
                          <a14:foregroundMark x1="88635" y1="88263" x2="35556" y2="86444"/>
                          <a14:foregroundMark x1="19832" y1="89582" x2="15533" y2="89451"/>
                          <a14:foregroundMark x1="19733" y1="89739" x2="10445" y2="88531"/>
                          <a14:foregroundMark x1="33889" y1="73222" x2="64556" y2="35222"/>
                          <a14:foregroundMark x1="51333" y1="31111" x2="41444" y2="58000"/>
                          <a14:foregroundMark x1="44333" y1="32778" x2="40000" y2="67667"/>
                          <a14:foregroundMark x1="48444" y1="38778" x2="41111" y2="64444"/>
                          <a14:foregroundMark x1="49333" y1="41111" x2="32556" y2="72333"/>
                          <a14:foregroundMark x1="41444" y1="52778" x2="29778" y2="76889"/>
                          <a14:foregroundMark x1="35778" y1="50222" x2="32556" y2="67000"/>
                          <a14:foregroundMark x1="41111" y1="51667" x2="30444" y2="84667"/>
                          <a14:foregroundMark x1="38889" y1="66556" x2="31222" y2="75000"/>
                          <a14:foregroundMark x1="31222" y1="75000" x2="36667" y2="77111"/>
                          <a14:foregroundMark x1="36889" y1="70667" x2="57222" y2="72556"/>
                          <a14:foregroundMark x1="41222" y1="76333" x2="62333" y2="73000"/>
                          <a14:foregroundMark x1="46889" y1="71778" x2="69000" y2="68667"/>
                          <a14:foregroundMark x1="42889" y1="72000" x2="69667" y2="71111"/>
                          <a14:foregroundMark x1="60333" y1="75778" x2="75333" y2="71333"/>
                          <a14:foregroundMark x1="64667" y1="67667" x2="72889" y2="60778"/>
                          <a14:foregroundMark x1="61111" y1="62556" x2="72444" y2="54222"/>
                          <a14:foregroundMark x1="62111" y1="51111" x2="67889" y2="49667"/>
                          <a14:foregroundMark x1="49556" y1="61667" x2="73333" y2="56556"/>
                          <a14:foregroundMark x1="61667" y1="66778" x2="78333" y2="61000"/>
                          <a14:foregroundMark x1="53889" y1="60222" x2="63222" y2="49333"/>
                          <a14:foregroundMark x1="55778" y1="52333" x2="71667" y2="50444"/>
                          <a14:foregroundMark x1="54667" y1="58889" x2="78556" y2="59444"/>
                          <a14:foregroundMark x1="60778" y1="74444" x2="84889" y2="77000"/>
                          <a14:foregroundMark x1="64222" y1="79111" x2="79889" y2="78667"/>
                          <a14:foregroundMark x1="59111" y1="81000" x2="74111" y2="79333"/>
                          <a14:foregroundMark x1="31778" y1="71444" x2="26889" y2="81222"/>
                          <a14:foregroundMark x1="30000" y1="64000" x2="29444" y2="65000"/>
                          <a14:foregroundMark x1="63333" y1="32000" x2="59889" y2="25889"/>
                          <a14:foregroundMark x1="63667" y1="29111" x2="61222" y2="23889"/>
                          <a14:foregroundMark x1="66111" y1="33111" x2="61333" y2="24000"/>
                          <a14:foregroundMark x1="81778" y1="63111" x2="78889" y2="58222"/>
                          <a14:foregroundMark x1="84667" y1="68222" x2="83556" y2="66333"/>
                          <a14:foregroundMark x1="91556" y1="81889" x2="90778" y2="78222"/>
                          <a14:foregroundMark x1="39444" y1="87889" x2="28556" y2="87889"/>
                          <a14:foregroundMark x1="38111" y1="88778" x2="36444" y2="89111"/>
                          <a14:foregroundMark x1="9667" y1="80333" x2="8444" y2="84556"/>
                          <a14:foregroundMark x1="10444" y1="87222" x2="11444" y2="88889"/>
                          <a14:foregroundMark x1="8667" y1="84667" x2="8667" y2="83667"/>
                          <a14:foregroundMark x1="20444" y1="89111" x2="14778" y2="89444"/>
                          <a14:foregroundMark x1="12889" y1="88778" x2="10556" y2="87444"/>
                          <a14:foregroundMark x1="44778" y1="13444" x2="41222" y2="19778"/>
                          <a14:foregroundMark x1="41222" y1="19778" x2="41222" y2="19778"/>
                          <a14:backgroundMark x1="35111" y1="25778" x2="40222" y2="17444"/>
                          <a14:backgroundMark x1="34444" y1="26889" x2="37000" y2="19111"/>
                          <a14:backgroundMark x1="34222" y1="25667" x2="38444" y2="18667"/>
                          <a14:backgroundMark x1="40111" y1="15444" x2="35000" y2="28556"/>
                          <a14:backgroundMark x1="35000" y1="28556" x2="35000" y2="28556"/>
                          <a14:backgroundMark x1="39556" y1="21222" x2="40795" y2="19559"/>
                          <a14:backgroundMark x1="47000" y1="11333" x2="50000" y2="8333"/>
                          <a14:backgroundMark x1="47556" y1="10222" x2="47556" y2="10222"/>
                          <a14:backgroundMark x1="34333" y1="28778" x2="33667" y2="28556"/>
                          <a14:backgroundMark x1="34556" y1="29111" x2="30556" y2="34333"/>
                          <a14:backgroundMark x1="10556" y1="77111" x2="8859" y2="80106"/>
                          <a14:backgroundMark x1="6896" y1="84119" x2="6778" y2="84444"/>
                          <a14:backgroundMark x1="9444" y1="77111" x2="8402" y2="79977"/>
                          <a14:backgroundMark x1="8556" y1="84587" x2="8556" y2="88667"/>
                          <a14:backgroundMark x1="8421" y1="84549" x2="8333" y2="88333"/>
                          <a14:backgroundMark x1="8654" y1="84615" x2="8778" y2="88333"/>
                          <a14:backgroundMark x1="13595" y1="90253" x2="14444" y2="90667"/>
                          <a14:backgroundMark x1="20803" y1="89654" x2="36889" y2="89444"/>
                          <a14:backgroundMark x1="35444" y1="90222" x2="45556" y2="90444"/>
                          <a14:backgroundMark x1="45556" y1="90444" x2="53889" y2="90333"/>
                          <a14:backgroundMark x1="53889" y1="90333" x2="54222" y2="90333"/>
                          <a14:backgroundMark x1="48667" y1="90556" x2="59000" y2="90444"/>
                          <a14:backgroundMark x1="59000" y1="90444" x2="59778" y2="90444"/>
                          <a14:backgroundMark x1="88111" y1="89444" x2="92778" y2="85667"/>
                          <a14:backgroundMark x1="89333" y1="90444" x2="95222" y2="88778"/>
                          <a14:backgroundMark x1="88667" y1="89667" x2="93222" y2="83667"/>
                          <a14:backgroundMark x1="93222" y1="83667" x2="93333" y2="82444"/>
                          <a14:backgroundMark x1="94222" y1="87333" x2="90000" y2="78111"/>
                          <a14:backgroundMark x1="91564" y1="81913" x2="84333" y2="64000"/>
                          <a14:backgroundMark x1="91778" y1="82444" x2="92042" y2="83099"/>
                          <a14:backgroundMark x1="84333" y1="64000" x2="84000" y2="63778"/>
                          <a14:backgroundMark x1="90748" y1="78135" x2="95222" y2="86000"/>
                          <a14:backgroundMark x1="84667" y1="67444" x2="90399" y2="77520"/>
                          <a14:backgroundMark x1="94556" y1="86889" x2="91889" y2="82778"/>
                          <a14:backgroundMark x1="90861" y1="79699" x2="84889" y2="66333"/>
                          <a14:backgroundMark x1="94222" y1="87222" x2="91738" y2="81662"/>
                          <a14:backgroundMark x1="84889" y1="66333" x2="82111" y2="62222"/>
                          <a14:backgroundMark x1="84333" y1="67556" x2="79333" y2="55556"/>
                          <a14:backgroundMark x1="83333" y1="63444" x2="77000" y2="49333"/>
                          <a14:backgroundMark x1="79797" y1="59141" x2="75333" y2="48333"/>
                          <a14:backgroundMark x1="75333" y1="48333" x2="75333" y2="48333"/>
                          <a14:backgroundMark x1="79111" y1="56889" x2="72889" y2="41778"/>
                          <a14:backgroundMark x1="81778" y1="61000" x2="75444" y2="46333"/>
                          <a14:backgroundMark x1="80333" y1="60333" x2="77556" y2="49889"/>
                          <a14:backgroundMark x1="77222" y1="53222" x2="73556" y2="40889"/>
                          <a14:backgroundMark x1="77333" y1="53000" x2="70000" y2="37222"/>
                          <a14:backgroundMark x1="70000" y1="37222" x2="69889" y2="37111"/>
                          <a14:backgroundMark x1="78222" y1="52778" x2="69444" y2="37000"/>
                          <a14:backgroundMark x1="70000" y1="37333" x2="64889" y2="21333"/>
                          <a14:backgroundMark x1="68778" y1="35556" x2="59778" y2="16556"/>
                          <a14:backgroundMark x1="59778" y1="16556" x2="59778" y2="16556"/>
                          <a14:backgroundMark x1="64556" y1="27000" x2="57111" y2="16222"/>
                          <a14:backgroundMark x1="62821" y1="27677" x2="60889" y2="24444"/>
                          <a14:backgroundMark x1="65667" y1="31111" x2="62778" y2="23778"/>
                          <a14:backgroundMark x1="62919" y1="26523" x2="60333" y2="18667"/>
                          <a14:backgroundMark x1="60333" y1="18667" x2="60111" y2="18444"/>
                          <a14:backgroundMark x1="61333" y1="19778" x2="58111" y2="15111"/>
                          <a14:backgroundMark x1="59000" y1="19222" x2="56111" y2="14222"/>
                          <a14:backgroundMark x1="59333" y1="18333" x2="57889" y2="14000"/>
                          <a14:backgroundMark x1="59000" y1="18667" x2="57111" y2="13333"/>
                          <a14:backgroundMark x1="65111" y1="23556" x2="61222" y2="16222"/>
                          <a14:backgroundMark x1="62111" y1="22556" x2="59111" y2="15444"/>
                          <a14:backgroundMark x1="67222" y1="25778" x2="63222" y2="18000"/>
                          <a14:backgroundMark x1="64222" y1="23000" x2="60444" y2="16889"/>
                          <a14:backgroundMark x1="64889" y1="23556" x2="61111" y2="16778"/>
                          <a14:backgroundMark x1="63556" y1="22111" x2="58333" y2="15222"/>
                          <a14:backgroundMark x1="58333" y1="15222" x2="58111" y2="15111"/>
                          <a14:backgroundMark x1="57333" y1="16222" x2="64333" y2="22667"/>
                          <a14:backgroundMark x1="64333" y1="22667" x2="64667" y2="22778"/>
                          <a14:backgroundMark x1="65667" y1="23000" x2="61111" y2="18222"/>
                          <a14:backgroundMark x1="71778" y1="40556" x2="68111" y2="31222"/>
                          <a14:backgroundMark x1="75333" y1="49444" x2="72333" y2="40556"/>
                          <a14:backgroundMark x1="75000" y1="49333" x2="72556" y2="42000"/>
                          <a14:backgroundMark x1="72556" y1="42000" x2="72556" y2="42000"/>
                          <a14:backgroundMark x1="74111" y1="46778" x2="70000" y2="34667"/>
                          <a14:backgroundMark x1="70000" y1="34667" x2="63667" y2="28111"/>
                          <a14:backgroundMark x1="63333" y1="26333" x2="67556" y2="33667"/>
                          <a14:backgroundMark x1="67556" y1="33667" x2="67556" y2="33667"/>
                          <a14:backgroundMark x1="67556" y1="27222" x2="70333" y2="37000"/>
                          <a14:backgroundMark x1="73778" y1="45556" x2="76222" y2="51556"/>
                        </a14:backgroundRemoval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13" y="4817486"/>
              <a:ext cx="772431" cy="77243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EA8B2D-98E0-41D3-8AB3-CC77B2174CFE}"/>
              </a:ext>
            </a:extLst>
          </p:cNvPr>
          <p:cNvGrpSpPr/>
          <p:nvPr/>
        </p:nvGrpSpPr>
        <p:grpSpPr>
          <a:xfrm>
            <a:off x="2473932" y="4820602"/>
            <a:ext cx="2629537" cy="617642"/>
            <a:chOff x="2435432" y="4715523"/>
            <a:chExt cx="2629537" cy="617642"/>
          </a:xfrm>
        </p:grpSpPr>
        <p:sp>
          <p:nvSpPr>
            <p:cNvPr id="15" name="hcn bé">
              <a:extLst>
                <a:ext uri="{FF2B5EF4-FFF2-40B4-BE49-F238E27FC236}">
                  <a16:creationId xmlns:a16="http://schemas.microsoft.com/office/drawing/2014/main" id="{F85B5490-0875-4277-B4E1-4FDAF2DD3971}"/>
                </a:ext>
              </a:extLst>
            </p:cNvPr>
            <p:cNvSpPr/>
            <p:nvPr/>
          </p:nvSpPr>
          <p:spPr>
            <a:xfrm>
              <a:off x="2435432" y="4715523"/>
              <a:ext cx="199416" cy="61764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hcn dài">
              <a:extLst>
                <a:ext uri="{FF2B5EF4-FFF2-40B4-BE49-F238E27FC236}">
                  <a16:creationId xmlns:a16="http://schemas.microsoft.com/office/drawing/2014/main" id="{6625B568-A2AB-4D08-9954-6B6E0760FFCB}"/>
                </a:ext>
              </a:extLst>
            </p:cNvPr>
            <p:cNvSpPr/>
            <p:nvPr/>
          </p:nvSpPr>
          <p:spPr>
            <a:xfrm>
              <a:off x="2637858" y="4715523"/>
              <a:ext cx="2427111" cy="6176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i="1">
                  <a:solidFill>
                    <a:schemeClr val="accent6">
                      <a:lumMod val="50000"/>
                    </a:schemeClr>
                  </a:solidFill>
                </a:rPr>
                <a:t>Thay đổi thói quen</a:t>
              </a:r>
              <a:endParaRPr lang="vi-VN" sz="2000" b="1" i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FBA7CD-FB1A-4AD8-BFD9-6DD85C160D45}"/>
              </a:ext>
            </a:extLst>
          </p:cNvPr>
          <p:cNvSpPr/>
          <p:nvPr/>
        </p:nvSpPr>
        <p:spPr>
          <a:xfrm rot="17503642">
            <a:off x="523506" y="2845284"/>
            <a:ext cx="2536794" cy="2200456"/>
          </a:xfrm>
          <a:prstGeom prst="triangl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lass of coffee with a spoon and beans on a plate&#10;&#10;Description automatically generated">
            <a:extLst>
              <a:ext uri="{FF2B5EF4-FFF2-40B4-BE49-F238E27FC236}">
                <a16:creationId xmlns:a16="http://schemas.microsoft.com/office/drawing/2014/main" id="{4908DEA4-DE16-47CD-826F-375F8D49B98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5" y="3004540"/>
            <a:ext cx="2127625" cy="21276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15325680-9B31-45EC-BF1E-F2836D18366D}"/>
              </a:ext>
            </a:extLst>
          </p:cNvPr>
          <p:cNvSpPr/>
          <p:nvPr/>
        </p:nvSpPr>
        <p:spPr>
          <a:xfrm rot="20583850">
            <a:off x="2357096" y="1839609"/>
            <a:ext cx="685732" cy="658571"/>
          </a:xfrm>
          <a:prstGeom prst="pi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180563-FB7F-448D-8CE9-0AD45A8A5CAA}"/>
              </a:ext>
            </a:extLst>
          </p:cNvPr>
          <p:cNvSpPr/>
          <p:nvPr/>
        </p:nvSpPr>
        <p:spPr>
          <a:xfrm rot="19217463">
            <a:off x="405846" y="2171128"/>
            <a:ext cx="528577" cy="44713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-35000" contrast="3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close-up of a dirt surface&#10;&#10;Description automatically generated">
            <a:extLst>
              <a:ext uri="{FF2B5EF4-FFF2-40B4-BE49-F238E27FC236}">
                <a16:creationId xmlns:a16="http://schemas.microsoft.com/office/drawing/2014/main" id="{23443EC8-8C2D-4028-8B87-346231662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6" t="13629" r="16169" b="3860"/>
          <a:stretch>
            <a:fillRect/>
          </a:stretch>
        </p:blipFill>
        <p:spPr>
          <a:xfrm rot="16604971">
            <a:off x="248346" y="1752488"/>
            <a:ext cx="2737566" cy="2932841"/>
          </a:xfrm>
          <a:custGeom>
            <a:avLst/>
            <a:gdLst>
              <a:gd name="connsiteX0" fmla="*/ 1049621 w 2099242"/>
              <a:gd name="connsiteY0" fmla="*/ 0 h 1684148"/>
              <a:gd name="connsiteX1" fmla="*/ 1049622 w 2099242"/>
              <a:gd name="connsiteY1" fmla="*/ 842074 h 1684148"/>
              <a:gd name="connsiteX2" fmla="*/ 2099242 w 2099242"/>
              <a:gd name="connsiteY2" fmla="*/ 842074 h 1684148"/>
              <a:gd name="connsiteX3" fmla="*/ 1049621 w 2099242"/>
              <a:gd name="connsiteY3" fmla="*/ 1684148 h 1684148"/>
              <a:gd name="connsiteX4" fmla="*/ 0 w 2099242"/>
              <a:gd name="connsiteY4" fmla="*/ 842074 h 1684148"/>
              <a:gd name="connsiteX5" fmla="*/ 1049621 w 2099242"/>
              <a:gd name="connsiteY5" fmla="*/ 0 h 168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9242" h="1684148">
                <a:moveTo>
                  <a:pt x="1049621" y="0"/>
                </a:moveTo>
                <a:cubicBezTo>
                  <a:pt x="1049621" y="280691"/>
                  <a:pt x="1049622" y="561383"/>
                  <a:pt x="1049622" y="842074"/>
                </a:cubicBezTo>
                <a:lnTo>
                  <a:pt x="2099242" y="842074"/>
                </a:lnTo>
                <a:cubicBezTo>
                  <a:pt x="2099242" y="1307139"/>
                  <a:pt x="1629311" y="1684148"/>
                  <a:pt x="1049621" y="1684148"/>
                </a:cubicBezTo>
                <a:cubicBezTo>
                  <a:pt x="469931" y="1684148"/>
                  <a:pt x="0" y="1307139"/>
                  <a:pt x="0" y="842074"/>
                </a:cubicBezTo>
                <a:cubicBezTo>
                  <a:pt x="0" y="377009"/>
                  <a:pt x="469931" y="0"/>
                  <a:pt x="1049621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DE7A1-6C16-430D-9AA8-B3EBD220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hcn dài">
            <a:extLst>
              <a:ext uri="{FF2B5EF4-FFF2-40B4-BE49-F238E27FC236}">
                <a16:creationId xmlns:a16="http://schemas.microsoft.com/office/drawing/2014/main" id="{C09D6F89-E871-4405-92DA-440A609184C9}"/>
              </a:ext>
            </a:extLst>
          </p:cNvPr>
          <p:cNvSpPr/>
          <p:nvPr/>
        </p:nvSpPr>
        <p:spPr>
          <a:xfrm>
            <a:off x="3543271" y="1546188"/>
            <a:ext cx="8265611" cy="401253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 nội dung">
            <a:extLst>
              <a:ext uri="{FF2B5EF4-FFF2-40B4-BE49-F238E27FC236}">
                <a16:creationId xmlns:a16="http://schemas.microsoft.com/office/drawing/2014/main" id="{A69B43FB-26F6-4775-BF9A-F55ECB1F24CB}"/>
              </a:ext>
            </a:extLst>
          </p:cNvPr>
          <p:cNvSpPr txBox="1"/>
          <p:nvPr/>
        </p:nvSpPr>
        <p:spPr>
          <a:xfrm>
            <a:off x="5447830" y="3081273"/>
            <a:ext cx="61343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150000"/>
              <a:buBlip>
                <a:blip r:embed="rId5"/>
              </a:buBlip>
            </a:pPr>
            <a:r>
              <a:rPr lang="vi-VN" sz="2800" b="1" dirty="0">
                <a:ln w="12700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Phát động và nhiệt tình tham gia các hoạt động trồng cây xanh mà địa phương hay trường học tổ chức.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DE1E08C-BD20-4087-86CC-7995C9B827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005" t="-31683"/>
          <a:stretch/>
        </p:blipFill>
        <p:spPr>
          <a:xfrm rot="391027">
            <a:off x="4805606" y="3575550"/>
            <a:ext cx="612703" cy="555090"/>
          </a:xfrm>
          <a:prstGeom prst="rect">
            <a:avLst/>
          </a:prstGeom>
        </p:spPr>
      </p:pic>
      <p:sp>
        <p:nvSpPr>
          <p:cNvPr id="7" name="hcn bé">
            <a:extLst>
              <a:ext uri="{FF2B5EF4-FFF2-40B4-BE49-F238E27FC236}">
                <a16:creationId xmlns:a16="http://schemas.microsoft.com/office/drawing/2014/main" id="{DF251629-9E98-43D2-B728-D6B18A6AFC01}"/>
              </a:ext>
            </a:extLst>
          </p:cNvPr>
          <p:cNvSpPr/>
          <p:nvPr/>
        </p:nvSpPr>
        <p:spPr>
          <a:xfrm>
            <a:off x="4815649" y="1933332"/>
            <a:ext cx="101581" cy="3383280"/>
          </a:xfrm>
          <a:prstGeom prst="rect">
            <a:avLst/>
          </a:prstGeom>
          <a:solidFill>
            <a:schemeClr val="tx1">
              <a:lumMod val="5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850E05-DD8A-40C1-BE1E-B3DF39882FBA}"/>
              </a:ext>
            </a:extLst>
          </p:cNvPr>
          <p:cNvGrpSpPr/>
          <p:nvPr/>
        </p:nvGrpSpPr>
        <p:grpSpPr>
          <a:xfrm>
            <a:off x="2583651" y="4129255"/>
            <a:ext cx="3183571" cy="701101"/>
            <a:chOff x="3359767" y="4459869"/>
            <a:chExt cx="3183571" cy="7011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7C73B8-C927-4A60-A714-39D44211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9767" y="4459869"/>
              <a:ext cx="2950720" cy="701101"/>
            </a:xfrm>
            <a:prstGeom prst="rect">
              <a:avLst/>
            </a:prstGeom>
          </p:spPr>
        </p:pic>
        <p:sp>
          <p:nvSpPr>
            <p:cNvPr id="19" name="text thay đổi thói quen">
              <a:extLst>
                <a:ext uri="{FF2B5EF4-FFF2-40B4-BE49-F238E27FC236}">
                  <a16:creationId xmlns:a16="http://schemas.microsoft.com/office/drawing/2014/main" id="{B6069849-3F79-4F38-8858-4A4B886D6E9C}"/>
                </a:ext>
              </a:extLst>
            </p:cNvPr>
            <p:cNvSpPr txBox="1"/>
            <p:nvPr/>
          </p:nvSpPr>
          <p:spPr>
            <a:xfrm>
              <a:off x="3739617" y="4581136"/>
              <a:ext cx="2803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300" b="1" i="1" dirty="0">
                  <a:solidFill>
                    <a:schemeClr val="accent6"/>
                  </a:solidFill>
                </a:rPr>
                <a:t>Trồng cây xanh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A5D3E2-8A47-431A-AC66-ACEADD43E74E}"/>
              </a:ext>
            </a:extLst>
          </p:cNvPr>
          <p:cNvGrpSpPr/>
          <p:nvPr/>
        </p:nvGrpSpPr>
        <p:grpSpPr>
          <a:xfrm>
            <a:off x="1541944" y="4830355"/>
            <a:ext cx="938687" cy="950192"/>
            <a:chOff x="371494" y="4732069"/>
            <a:chExt cx="938687" cy="914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2C734F0-D45F-4B50-8DAF-0F9442A785B2}"/>
                </a:ext>
              </a:extLst>
            </p:cNvPr>
            <p:cNvSpPr/>
            <p:nvPr/>
          </p:nvSpPr>
          <p:spPr>
            <a:xfrm rot="2579842">
              <a:off x="442648" y="4828809"/>
              <a:ext cx="867533" cy="804216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BF1BDC-0525-4B39-931A-DA75BE222F9D}"/>
                </a:ext>
              </a:extLst>
            </p:cNvPr>
            <p:cNvSpPr/>
            <p:nvPr/>
          </p:nvSpPr>
          <p:spPr>
            <a:xfrm>
              <a:off x="371494" y="4732069"/>
              <a:ext cx="914400" cy="91440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A red and white triangle sign&#10;&#10;Description automatically generated">
              <a:extLst>
                <a:ext uri="{FF2B5EF4-FFF2-40B4-BE49-F238E27FC236}">
                  <a16:creationId xmlns:a16="http://schemas.microsoft.com/office/drawing/2014/main" id="{40579399-B652-41FD-B9A4-FB6713FF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89" b="90667" l="8333" r="95000">
                          <a14:foregroundMark x1="44233" y1="14417" x2="46978" y2="11386"/>
                          <a14:foregroundMark x1="51889" y1="11111" x2="56717" y2="15222"/>
                          <a14:foregroundMark x1="67245" y1="35709" x2="69667" y2="41778"/>
                          <a14:foregroundMark x1="75862" y1="51695" x2="76222" y2="52667"/>
                          <a14:foregroundMark x1="73154" y1="44372" x2="73615" y2="45618"/>
                          <a14:foregroundMark x1="76222" y1="52667" x2="76444" y2="53000"/>
                          <a14:foregroundMark x1="79681" y1="56166" x2="82178" y2="61191"/>
                          <a14:foregroundMark x1="72644" y1="42000" x2="73525" y2="43773"/>
                          <a14:foregroundMark x1="72335" y1="41379" x2="72644" y2="42000"/>
                          <a14:foregroundMark x1="70180" y1="37042" x2="72260" y2="41228"/>
                          <a14:foregroundMark x1="88244" y1="89143" x2="73111" y2="88000"/>
                          <a14:foregroundMark x1="88635" y1="88263" x2="35556" y2="86444"/>
                          <a14:foregroundMark x1="19832" y1="89582" x2="15533" y2="89451"/>
                          <a14:foregroundMark x1="19733" y1="89739" x2="10445" y2="88531"/>
                          <a14:foregroundMark x1="33889" y1="73222" x2="64556" y2="35222"/>
                          <a14:foregroundMark x1="51333" y1="31111" x2="41444" y2="58000"/>
                          <a14:foregroundMark x1="44333" y1="32778" x2="40000" y2="67667"/>
                          <a14:foregroundMark x1="48444" y1="38778" x2="41111" y2="64444"/>
                          <a14:foregroundMark x1="49333" y1="41111" x2="32556" y2="72333"/>
                          <a14:foregroundMark x1="41444" y1="52778" x2="29778" y2="76889"/>
                          <a14:foregroundMark x1="35778" y1="50222" x2="32556" y2="67000"/>
                          <a14:foregroundMark x1="41111" y1="51667" x2="30444" y2="84667"/>
                          <a14:foregroundMark x1="38889" y1="66556" x2="31222" y2="75000"/>
                          <a14:foregroundMark x1="31222" y1="75000" x2="36667" y2="77111"/>
                          <a14:foregroundMark x1="36889" y1="70667" x2="57222" y2="72556"/>
                          <a14:foregroundMark x1="41222" y1="76333" x2="62333" y2="73000"/>
                          <a14:foregroundMark x1="46889" y1="71778" x2="69000" y2="68667"/>
                          <a14:foregroundMark x1="42889" y1="72000" x2="69667" y2="71111"/>
                          <a14:foregroundMark x1="60333" y1="75778" x2="75333" y2="71333"/>
                          <a14:foregroundMark x1="64667" y1="67667" x2="72889" y2="60778"/>
                          <a14:foregroundMark x1="61111" y1="62556" x2="72444" y2="54222"/>
                          <a14:foregroundMark x1="62111" y1="51111" x2="67889" y2="49667"/>
                          <a14:foregroundMark x1="49556" y1="61667" x2="73333" y2="56556"/>
                          <a14:foregroundMark x1="61667" y1="66778" x2="78333" y2="61000"/>
                          <a14:foregroundMark x1="53889" y1="60222" x2="63222" y2="49333"/>
                          <a14:foregroundMark x1="55778" y1="52333" x2="71667" y2="50444"/>
                          <a14:foregroundMark x1="54667" y1="58889" x2="78556" y2="59444"/>
                          <a14:foregroundMark x1="60778" y1="74444" x2="84889" y2="77000"/>
                          <a14:foregroundMark x1="64222" y1="79111" x2="79889" y2="78667"/>
                          <a14:foregroundMark x1="59111" y1="81000" x2="74111" y2="79333"/>
                          <a14:foregroundMark x1="31778" y1="71444" x2="26889" y2="81222"/>
                          <a14:foregroundMark x1="30000" y1="64000" x2="29444" y2="65000"/>
                          <a14:foregroundMark x1="63333" y1="32000" x2="59889" y2="25889"/>
                          <a14:foregroundMark x1="63667" y1="29111" x2="61222" y2="23889"/>
                          <a14:foregroundMark x1="66111" y1="33111" x2="61333" y2="24000"/>
                          <a14:foregroundMark x1="81778" y1="63111" x2="78889" y2="58222"/>
                          <a14:foregroundMark x1="84667" y1="68222" x2="83556" y2="66333"/>
                          <a14:foregroundMark x1="91556" y1="81889" x2="90778" y2="78222"/>
                          <a14:foregroundMark x1="39444" y1="87889" x2="28556" y2="87889"/>
                          <a14:foregroundMark x1="38111" y1="88778" x2="36444" y2="89111"/>
                          <a14:foregroundMark x1="9667" y1="80333" x2="8444" y2="84556"/>
                          <a14:foregroundMark x1="10444" y1="87222" x2="11444" y2="88889"/>
                          <a14:foregroundMark x1="8667" y1="84667" x2="8667" y2="83667"/>
                          <a14:foregroundMark x1="20444" y1="89111" x2="14778" y2="89444"/>
                          <a14:foregroundMark x1="12889" y1="88778" x2="10556" y2="87444"/>
                          <a14:foregroundMark x1="44778" y1="13444" x2="41222" y2="19778"/>
                          <a14:foregroundMark x1="41222" y1="19778" x2="41222" y2="19778"/>
                          <a14:backgroundMark x1="35111" y1="25778" x2="40222" y2="17444"/>
                          <a14:backgroundMark x1="34444" y1="26889" x2="37000" y2="19111"/>
                          <a14:backgroundMark x1="34222" y1="25667" x2="38444" y2="18667"/>
                          <a14:backgroundMark x1="40111" y1="15444" x2="35000" y2="28556"/>
                          <a14:backgroundMark x1="35000" y1="28556" x2="35000" y2="28556"/>
                          <a14:backgroundMark x1="39556" y1="21222" x2="40795" y2="19559"/>
                          <a14:backgroundMark x1="47000" y1="11333" x2="50000" y2="8333"/>
                          <a14:backgroundMark x1="47556" y1="10222" x2="47556" y2="10222"/>
                          <a14:backgroundMark x1="34333" y1="28778" x2="33667" y2="28556"/>
                          <a14:backgroundMark x1="34556" y1="29111" x2="30556" y2="34333"/>
                          <a14:backgroundMark x1="10556" y1="77111" x2="8859" y2="80106"/>
                          <a14:backgroundMark x1="6896" y1="84119" x2="6778" y2="84444"/>
                          <a14:backgroundMark x1="9444" y1="77111" x2="8402" y2="79977"/>
                          <a14:backgroundMark x1="8556" y1="84587" x2="8556" y2="88667"/>
                          <a14:backgroundMark x1="8421" y1="84549" x2="8333" y2="88333"/>
                          <a14:backgroundMark x1="8654" y1="84615" x2="8778" y2="88333"/>
                          <a14:backgroundMark x1="13595" y1="90253" x2="14444" y2="90667"/>
                          <a14:backgroundMark x1="20803" y1="89654" x2="36889" y2="89444"/>
                          <a14:backgroundMark x1="35444" y1="90222" x2="45556" y2="90444"/>
                          <a14:backgroundMark x1="45556" y1="90444" x2="53889" y2="90333"/>
                          <a14:backgroundMark x1="53889" y1="90333" x2="54222" y2="90333"/>
                          <a14:backgroundMark x1="48667" y1="90556" x2="59000" y2="90444"/>
                          <a14:backgroundMark x1="59000" y1="90444" x2="59778" y2="90444"/>
                          <a14:backgroundMark x1="88111" y1="89444" x2="92778" y2="85667"/>
                          <a14:backgroundMark x1="89333" y1="90444" x2="95222" y2="88778"/>
                          <a14:backgroundMark x1="88667" y1="89667" x2="93222" y2="83667"/>
                          <a14:backgroundMark x1="93222" y1="83667" x2="93333" y2="82444"/>
                          <a14:backgroundMark x1="94222" y1="87333" x2="90000" y2="78111"/>
                          <a14:backgroundMark x1="91564" y1="81913" x2="84333" y2="64000"/>
                          <a14:backgroundMark x1="91778" y1="82444" x2="92042" y2="83099"/>
                          <a14:backgroundMark x1="84333" y1="64000" x2="84000" y2="63778"/>
                          <a14:backgroundMark x1="90748" y1="78135" x2="95222" y2="86000"/>
                          <a14:backgroundMark x1="84667" y1="67444" x2="90399" y2="77520"/>
                          <a14:backgroundMark x1="94556" y1="86889" x2="91889" y2="82778"/>
                          <a14:backgroundMark x1="90861" y1="79699" x2="84889" y2="66333"/>
                          <a14:backgroundMark x1="94222" y1="87222" x2="91738" y2="81662"/>
                          <a14:backgroundMark x1="84889" y1="66333" x2="82111" y2="62222"/>
                          <a14:backgroundMark x1="84333" y1="67556" x2="79333" y2="55556"/>
                          <a14:backgroundMark x1="83333" y1="63444" x2="77000" y2="49333"/>
                          <a14:backgroundMark x1="79797" y1="59141" x2="75333" y2="48333"/>
                          <a14:backgroundMark x1="75333" y1="48333" x2="75333" y2="48333"/>
                          <a14:backgroundMark x1="79111" y1="56889" x2="72889" y2="41778"/>
                          <a14:backgroundMark x1="81778" y1="61000" x2="75444" y2="46333"/>
                          <a14:backgroundMark x1="80333" y1="60333" x2="77556" y2="49889"/>
                          <a14:backgroundMark x1="77222" y1="53222" x2="73556" y2="40889"/>
                          <a14:backgroundMark x1="77333" y1="53000" x2="70000" y2="37222"/>
                          <a14:backgroundMark x1="70000" y1="37222" x2="69889" y2="37111"/>
                          <a14:backgroundMark x1="78222" y1="52778" x2="69444" y2="37000"/>
                          <a14:backgroundMark x1="70000" y1="37333" x2="64889" y2="21333"/>
                          <a14:backgroundMark x1="68778" y1="35556" x2="59778" y2="16556"/>
                          <a14:backgroundMark x1="59778" y1="16556" x2="59778" y2="16556"/>
                          <a14:backgroundMark x1="64556" y1="27000" x2="57111" y2="16222"/>
                          <a14:backgroundMark x1="62821" y1="27677" x2="60889" y2="24444"/>
                          <a14:backgroundMark x1="65667" y1="31111" x2="62778" y2="23778"/>
                          <a14:backgroundMark x1="62919" y1="26523" x2="60333" y2="18667"/>
                          <a14:backgroundMark x1="60333" y1="18667" x2="60111" y2="18444"/>
                          <a14:backgroundMark x1="61333" y1="19778" x2="58111" y2="15111"/>
                          <a14:backgroundMark x1="59000" y1="19222" x2="56111" y2="14222"/>
                          <a14:backgroundMark x1="59333" y1="18333" x2="57889" y2="14000"/>
                          <a14:backgroundMark x1="59000" y1="18667" x2="57111" y2="13333"/>
                          <a14:backgroundMark x1="65111" y1="23556" x2="61222" y2="16222"/>
                          <a14:backgroundMark x1="62111" y1="22556" x2="59111" y2="15444"/>
                          <a14:backgroundMark x1="67222" y1="25778" x2="63222" y2="18000"/>
                          <a14:backgroundMark x1="64222" y1="23000" x2="60444" y2="16889"/>
                          <a14:backgroundMark x1="64889" y1="23556" x2="61111" y2="16778"/>
                          <a14:backgroundMark x1="63556" y1="22111" x2="58333" y2="15222"/>
                          <a14:backgroundMark x1="58333" y1="15222" x2="58111" y2="15111"/>
                          <a14:backgroundMark x1="57333" y1="16222" x2="64333" y2="22667"/>
                          <a14:backgroundMark x1="64333" y1="22667" x2="64667" y2="22778"/>
                          <a14:backgroundMark x1="65667" y1="23000" x2="61111" y2="18222"/>
                          <a14:backgroundMark x1="71778" y1="40556" x2="68111" y2="31222"/>
                          <a14:backgroundMark x1="75333" y1="49444" x2="72333" y2="40556"/>
                          <a14:backgroundMark x1="75000" y1="49333" x2="72556" y2="42000"/>
                          <a14:backgroundMark x1="72556" y1="42000" x2="72556" y2="42000"/>
                          <a14:backgroundMark x1="74111" y1="46778" x2="70000" y2="34667"/>
                          <a14:backgroundMark x1="70000" y1="34667" x2="63667" y2="28111"/>
                          <a14:backgroundMark x1="63333" y1="26333" x2="67556" y2="33667"/>
                          <a14:backgroundMark x1="67556" y1="33667" x2="67556" y2="33667"/>
                          <a14:backgroundMark x1="67556" y1="27222" x2="70333" y2="37000"/>
                          <a14:backgroundMark x1="73778" y1="45556" x2="76222" y2="51556"/>
                        </a14:backgroundRemoval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11" y="4754188"/>
              <a:ext cx="772431" cy="772431"/>
            </a:xfrm>
            <a:prstGeom prst="rect">
              <a:avLst/>
            </a:prstGeom>
          </p:spPr>
        </p:pic>
      </p:grpSp>
      <p:pic>
        <p:nvPicPr>
          <p:cNvPr id="28" name="Picture 27" descr="A person digging in dirt with a hoe&#10;&#10;Description automatically generated">
            <a:extLst>
              <a:ext uri="{FF2B5EF4-FFF2-40B4-BE49-F238E27FC236}">
                <a16:creationId xmlns:a16="http://schemas.microsoft.com/office/drawing/2014/main" id="{AB1985F2-75AE-4F56-A505-4A69410B25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155">
            <a:off x="1630613" y="2806997"/>
            <a:ext cx="533524" cy="548552"/>
          </a:xfrm>
          <a:prstGeom prst="rect">
            <a:avLst/>
          </a:prstGeom>
        </p:spPr>
      </p:pic>
      <p:pic>
        <p:nvPicPr>
          <p:cNvPr id="36" name="Picture 35" descr="A tree with green leaves&#10;&#10;Description automatically generated">
            <a:extLst>
              <a:ext uri="{FF2B5EF4-FFF2-40B4-BE49-F238E27FC236}">
                <a16:creationId xmlns:a16="http://schemas.microsoft.com/office/drawing/2014/main" id="{1E79F191-6B50-4D89-8162-2A1496184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00" b="90000" l="5938" r="91875">
                        <a14:foregroundMark x1="92031" y1="40938" x2="92031" y2="40938"/>
                        <a14:foregroundMark x1="5938" y1="44219" x2="5938" y2="44219"/>
                        <a14:backgroundMark x1="50000" y1="6406" x2="50000" y2="6406"/>
                        <a14:backgroundMark x1="49219" y1="10938" x2="49219" y2="10938"/>
                        <a14:backgroundMark x1="49844" y1="11719" x2="49844" y2="11719"/>
                        <a14:backgroundMark x1="49844" y1="9844" x2="49844" y2="9844"/>
                        <a14:backgroundMark x1="48750" y1="8438" x2="48750" y2="8438"/>
                        <a14:backgroundMark x1="49531" y1="9375" x2="50469" y2="8594"/>
                        <a14:backgroundMark x1="50313" y1="12656" x2="49219" y2="10625"/>
                        <a14:backgroundMark x1="47969" y1="2656" x2="48750" y2="5469"/>
                        <a14:backgroundMark x1="47500" y1="4688" x2="45469" y2="4844"/>
                        <a14:backgroundMark x1="22656" y1="91094" x2="30781" y2="90781"/>
                        <a14:backgroundMark x1="19531" y1="89531" x2="24531" y2="88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8" y="-130486"/>
            <a:ext cx="4026375" cy="402637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0BBFE6D-E241-44ED-BD5D-9F4491EA3FC4}"/>
              </a:ext>
            </a:extLst>
          </p:cNvPr>
          <p:cNvSpPr/>
          <p:nvPr/>
        </p:nvSpPr>
        <p:spPr>
          <a:xfrm rot="19217463">
            <a:off x="381791" y="5093045"/>
            <a:ext cx="528577" cy="44713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artial Circle 37">
            <a:extLst>
              <a:ext uri="{FF2B5EF4-FFF2-40B4-BE49-F238E27FC236}">
                <a16:creationId xmlns:a16="http://schemas.microsoft.com/office/drawing/2014/main" id="{DEA53A8A-44C4-4138-91C8-E2BFC37F3DBB}"/>
              </a:ext>
            </a:extLst>
          </p:cNvPr>
          <p:cNvSpPr/>
          <p:nvPr/>
        </p:nvSpPr>
        <p:spPr>
          <a:xfrm rot="20583850">
            <a:off x="225447" y="467363"/>
            <a:ext cx="685732" cy="658571"/>
          </a:xfrm>
          <a:prstGeom prst="pi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-35000" contrast="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box chữ">
            <a:extLst>
              <a:ext uri="{FF2B5EF4-FFF2-40B4-BE49-F238E27FC236}">
                <a16:creationId xmlns:a16="http://schemas.microsoft.com/office/drawing/2014/main" id="{D9A9F0DD-5D51-4693-9BF7-F0BE2A7CC841}"/>
              </a:ext>
            </a:extLst>
          </p:cNvPr>
          <p:cNvGrpSpPr/>
          <p:nvPr/>
        </p:nvGrpSpPr>
        <p:grpSpPr>
          <a:xfrm>
            <a:off x="2624239" y="1751100"/>
            <a:ext cx="2941787" cy="692951"/>
            <a:chOff x="7613150" y="3770120"/>
            <a:chExt cx="4027470" cy="895745"/>
          </a:xfrm>
        </p:grpSpPr>
        <p:sp>
          <p:nvSpPr>
            <p:cNvPr id="21" name="hcn bé">
              <a:extLst>
                <a:ext uri="{FF2B5EF4-FFF2-40B4-BE49-F238E27FC236}">
                  <a16:creationId xmlns:a16="http://schemas.microsoft.com/office/drawing/2014/main" id="{8D1A445F-438E-47C8-9FB0-1EC7087F0CA9}"/>
                </a:ext>
              </a:extLst>
            </p:cNvPr>
            <p:cNvSpPr/>
            <p:nvPr/>
          </p:nvSpPr>
          <p:spPr>
            <a:xfrm>
              <a:off x="7613150" y="3770120"/>
              <a:ext cx="308225" cy="89385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hcn dài">
              <a:extLst>
                <a:ext uri="{FF2B5EF4-FFF2-40B4-BE49-F238E27FC236}">
                  <a16:creationId xmlns:a16="http://schemas.microsoft.com/office/drawing/2014/main" id="{A38896BE-8C82-4C25-9BB8-30AA44EE936E}"/>
                </a:ext>
              </a:extLst>
            </p:cNvPr>
            <p:cNvSpPr/>
            <p:nvPr/>
          </p:nvSpPr>
          <p:spPr>
            <a:xfrm>
              <a:off x="7889178" y="3772013"/>
              <a:ext cx="3751442" cy="8938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6" name="Xe oto" descr="A green plastic toy car with blue wheels and a blue plastic bottle&#10;&#10;Description automatically generated">
            <a:extLst>
              <a:ext uri="{FF2B5EF4-FFF2-40B4-BE49-F238E27FC236}">
                <a16:creationId xmlns:a16="http://schemas.microsoft.com/office/drawing/2014/main" id="{6F7163B5-9130-4C1B-AA23-AD1163B0A2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08"/>
          <a:stretch/>
        </p:blipFill>
        <p:spPr>
          <a:xfrm>
            <a:off x="7112236" y="315029"/>
            <a:ext cx="1837678" cy="1837678"/>
          </a:xfrm>
          <a:prstGeom prst="rect">
            <a:avLst/>
          </a:prstGeom>
        </p:spPr>
      </p:pic>
      <p:pic>
        <p:nvPicPr>
          <p:cNvPr id="10" name="hộp đựng bút" descr="A group of yellow pencil holders with cartoon faces&#10;&#10;Description automatically generated">
            <a:extLst>
              <a:ext uri="{FF2B5EF4-FFF2-40B4-BE49-F238E27FC236}">
                <a16:creationId xmlns:a16="http://schemas.microsoft.com/office/drawing/2014/main" id="{BEE651BA-F214-4609-96EC-091E901013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r="56132"/>
          <a:stretch/>
        </p:blipFill>
        <p:spPr>
          <a:xfrm>
            <a:off x="7115579" y="303549"/>
            <a:ext cx="1837677" cy="18376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73828-14AC-417F-AE13-193FDBDA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nến thơm" descr="A plastic bottle with flowers inside&#10;&#10;Description automatically generated">
            <a:extLst>
              <a:ext uri="{FF2B5EF4-FFF2-40B4-BE49-F238E27FC236}">
                <a16:creationId xmlns:a16="http://schemas.microsoft.com/office/drawing/2014/main" id="{C949F600-691E-4477-B46C-AC40F5A4B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3760" y="319211"/>
            <a:ext cx="1837678" cy="1837678"/>
          </a:xfrm>
          <a:prstGeom prst="rect">
            <a:avLst/>
          </a:prstGeom>
        </p:spPr>
      </p:pic>
      <p:pic>
        <p:nvPicPr>
          <p:cNvPr id="8" name="Chai nhựa" descr="A group of empty plastic bottles&#10;&#10;Description automatically generated">
            <a:extLst>
              <a:ext uri="{FF2B5EF4-FFF2-40B4-BE49-F238E27FC236}">
                <a16:creationId xmlns:a16="http://schemas.microsoft.com/office/drawing/2014/main" id="{5B6973F7-B54E-427D-BF62-CCF0AA7FDA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9951"/>
          <a:stretch/>
        </p:blipFill>
        <p:spPr>
          <a:xfrm>
            <a:off x="485768" y="504137"/>
            <a:ext cx="1837677" cy="183767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9FE379-A45A-4DF3-AB60-DB9673999754}"/>
              </a:ext>
            </a:extLst>
          </p:cNvPr>
          <p:cNvSpPr/>
          <p:nvPr/>
        </p:nvSpPr>
        <p:spPr>
          <a:xfrm>
            <a:off x="2361447" y="1302588"/>
            <a:ext cx="4714043" cy="526212"/>
          </a:xfrm>
          <a:prstGeom prst="rightArrow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922744-2A4E-462A-AA9A-B3A049F50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249" y="2513835"/>
            <a:ext cx="7851386" cy="3809891"/>
          </a:xfrm>
          <a:prstGeom prst="rect">
            <a:avLst/>
          </a:prstGeom>
        </p:spPr>
      </p:pic>
      <p:sp>
        <p:nvSpPr>
          <p:cNvPr id="15" name="text nội dung">
            <a:extLst>
              <a:ext uri="{FF2B5EF4-FFF2-40B4-BE49-F238E27FC236}">
                <a16:creationId xmlns:a16="http://schemas.microsoft.com/office/drawing/2014/main" id="{332A3C4A-0B36-4F89-B18D-05838E6352B7}"/>
              </a:ext>
            </a:extLst>
          </p:cNvPr>
          <p:cNvSpPr txBox="1"/>
          <p:nvPr/>
        </p:nvSpPr>
        <p:spPr>
          <a:xfrm>
            <a:off x="439780" y="3429000"/>
            <a:ext cx="6503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150000"/>
              <a:buBlip>
                <a:blip r:embed="rId9"/>
              </a:buBlip>
            </a:pPr>
            <a:r>
              <a:rPr lang="vi-VN" sz="2400" b="1" dirty="0">
                <a:ln w="95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Tái sử dụng các nguyên vật liệu đã bỏ đi như chai nhựa, cao su</a:t>
            </a:r>
            <a:r>
              <a:rPr lang="vi-VN" sz="2400" b="1">
                <a:ln w="95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, túi nilon </a:t>
            </a:r>
            <a:r>
              <a:rPr lang="vi-VN" sz="2400" b="1" dirty="0">
                <a:ln w="95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thành vật trang trí nhỏ, thậm chí là đồ chơi cho trẻ.</a:t>
            </a:r>
          </a:p>
        </p:txBody>
      </p:sp>
      <p:sp>
        <p:nvSpPr>
          <p:cNvPr id="16" name="hcn bé">
            <a:extLst>
              <a:ext uri="{FF2B5EF4-FFF2-40B4-BE49-F238E27FC236}">
                <a16:creationId xmlns:a16="http://schemas.microsoft.com/office/drawing/2014/main" id="{E9CBE55D-7D9E-4037-812D-867B2DEF46D5}"/>
              </a:ext>
            </a:extLst>
          </p:cNvPr>
          <p:cNvSpPr/>
          <p:nvPr/>
        </p:nvSpPr>
        <p:spPr>
          <a:xfrm>
            <a:off x="7038952" y="2634658"/>
            <a:ext cx="154284" cy="2920754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8" name="miếng góc">
            <a:extLst>
              <a:ext uri="{FF2B5EF4-FFF2-40B4-BE49-F238E27FC236}">
                <a16:creationId xmlns:a16="http://schemas.microsoft.com/office/drawing/2014/main" id="{7D766E97-61CE-401F-9C36-84E18AF80B05}"/>
              </a:ext>
            </a:extLst>
          </p:cNvPr>
          <p:cNvSpPr/>
          <p:nvPr/>
        </p:nvSpPr>
        <p:spPr>
          <a:xfrm>
            <a:off x="8964044" y="315029"/>
            <a:ext cx="1477094" cy="2052632"/>
          </a:xfrm>
          <a:custGeom>
            <a:avLst/>
            <a:gdLst>
              <a:gd name="connsiteX0" fmla="*/ 0 w 2095500"/>
              <a:gd name="connsiteY0" fmla="*/ 0 h 2436620"/>
              <a:gd name="connsiteX1" fmla="*/ 422316 w 2095500"/>
              <a:gd name="connsiteY1" fmla="*/ 42573 h 2436620"/>
              <a:gd name="connsiteX2" fmla="*/ 590428 w 2095500"/>
              <a:gd name="connsiteY2" fmla="*/ 85799 h 2436620"/>
              <a:gd name="connsiteX3" fmla="*/ 623138 w 2095500"/>
              <a:gd name="connsiteY3" fmla="*/ 94210 h 2436620"/>
              <a:gd name="connsiteX4" fmla="*/ 815663 w 2095500"/>
              <a:gd name="connsiteY4" fmla="*/ 164675 h 2436620"/>
              <a:gd name="connsiteX5" fmla="*/ 1481742 w 2095500"/>
              <a:gd name="connsiteY5" fmla="*/ 613758 h 2436620"/>
              <a:gd name="connsiteX6" fmla="*/ 1523450 w 2095500"/>
              <a:gd name="connsiteY6" fmla="*/ 659648 h 2436620"/>
              <a:gd name="connsiteX7" fmla="*/ 1667395 w 2095500"/>
              <a:gd name="connsiteY7" fmla="*/ 829974 h 2436620"/>
              <a:gd name="connsiteX8" fmla="*/ 1711879 w 2095500"/>
              <a:gd name="connsiteY8" fmla="*/ 889461 h 2436620"/>
              <a:gd name="connsiteX9" fmla="*/ 1737622 w 2095500"/>
              <a:gd name="connsiteY9" fmla="*/ 923886 h 2436620"/>
              <a:gd name="connsiteX10" fmla="*/ 1832020 w 2095500"/>
              <a:gd name="connsiteY10" fmla="*/ 1079271 h 2436620"/>
              <a:gd name="connsiteX11" fmla="*/ 1857197 w 2095500"/>
              <a:gd name="connsiteY11" fmla="*/ 1126994 h 2436620"/>
              <a:gd name="connsiteX12" fmla="*/ 1916010 w 2095500"/>
              <a:gd name="connsiteY12" fmla="*/ 1249082 h 2436620"/>
              <a:gd name="connsiteX13" fmla="*/ 1937814 w 2095500"/>
              <a:gd name="connsiteY13" fmla="*/ 1298930 h 2436620"/>
              <a:gd name="connsiteX14" fmla="*/ 2001291 w 2095500"/>
              <a:gd name="connsiteY14" fmla="*/ 1472362 h 2436620"/>
              <a:gd name="connsiteX15" fmla="*/ 2047701 w 2095500"/>
              <a:gd name="connsiteY15" fmla="*/ 1652861 h 2436620"/>
              <a:gd name="connsiteX16" fmla="*/ 2058161 w 2095500"/>
              <a:gd name="connsiteY16" fmla="*/ 1707478 h 2436620"/>
              <a:gd name="connsiteX17" fmla="*/ 2079325 w 2095500"/>
              <a:gd name="connsiteY17" fmla="*/ 1846150 h 2436620"/>
              <a:gd name="connsiteX18" fmla="*/ 2085749 w 2095500"/>
              <a:gd name="connsiteY18" fmla="*/ 1902397 h 2436620"/>
              <a:gd name="connsiteX19" fmla="*/ 2095500 w 2095500"/>
              <a:gd name="connsiteY19" fmla="*/ 2095500 h 2436620"/>
              <a:gd name="connsiteX20" fmla="*/ 2084681 w 2095500"/>
              <a:gd name="connsiteY20" fmla="*/ 2309753 h 2436620"/>
              <a:gd name="connsiteX21" fmla="*/ 2073386 w 2095500"/>
              <a:gd name="connsiteY21" fmla="*/ 2383764 h 2436620"/>
              <a:gd name="connsiteX22" fmla="*/ 2065319 w 2095500"/>
              <a:gd name="connsiteY22" fmla="*/ 2436620 h 2436620"/>
              <a:gd name="connsiteX23" fmla="*/ 0 w 2095500"/>
              <a:gd name="connsiteY23" fmla="*/ 2082800 h 243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95500" h="2436620">
                <a:moveTo>
                  <a:pt x="0" y="0"/>
                </a:moveTo>
                <a:cubicBezTo>
                  <a:pt x="144664" y="0"/>
                  <a:pt x="285904" y="14659"/>
                  <a:pt x="422316" y="42573"/>
                </a:cubicBezTo>
                <a:lnTo>
                  <a:pt x="590428" y="85799"/>
                </a:lnTo>
                <a:lnTo>
                  <a:pt x="623138" y="94210"/>
                </a:lnTo>
                <a:lnTo>
                  <a:pt x="815663" y="164675"/>
                </a:lnTo>
                <a:cubicBezTo>
                  <a:pt x="1066365" y="270713"/>
                  <a:pt x="1292137" y="424152"/>
                  <a:pt x="1481742" y="613758"/>
                </a:cubicBezTo>
                <a:lnTo>
                  <a:pt x="1523450" y="659648"/>
                </a:lnTo>
                <a:lnTo>
                  <a:pt x="1667395" y="829974"/>
                </a:lnTo>
                <a:lnTo>
                  <a:pt x="1711879" y="889461"/>
                </a:lnTo>
                <a:lnTo>
                  <a:pt x="1737622" y="923886"/>
                </a:lnTo>
                <a:lnTo>
                  <a:pt x="1832020" y="1079271"/>
                </a:lnTo>
                <a:lnTo>
                  <a:pt x="1857197" y="1126994"/>
                </a:lnTo>
                <a:lnTo>
                  <a:pt x="1916010" y="1249082"/>
                </a:lnTo>
                <a:lnTo>
                  <a:pt x="1937814" y="1298930"/>
                </a:lnTo>
                <a:lnTo>
                  <a:pt x="2001291" y="1472362"/>
                </a:lnTo>
                <a:lnTo>
                  <a:pt x="2047701" y="1652861"/>
                </a:lnTo>
                <a:lnTo>
                  <a:pt x="2058161" y="1707478"/>
                </a:lnTo>
                <a:lnTo>
                  <a:pt x="2079325" y="1846150"/>
                </a:lnTo>
                <a:lnTo>
                  <a:pt x="2085749" y="1902397"/>
                </a:lnTo>
                <a:lnTo>
                  <a:pt x="2095500" y="2095500"/>
                </a:lnTo>
                <a:cubicBezTo>
                  <a:pt x="2095500" y="2167832"/>
                  <a:pt x="2091835" y="2239308"/>
                  <a:pt x="2084681" y="2309753"/>
                </a:cubicBezTo>
                <a:lnTo>
                  <a:pt x="2073386" y="2383764"/>
                </a:lnTo>
                <a:lnTo>
                  <a:pt x="2065319" y="2436620"/>
                </a:lnTo>
                <a:lnTo>
                  <a:pt x="0" y="2082800"/>
                </a:lnTo>
                <a:close/>
              </a:path>
            </a:pathLst>
          </a:custGeom>
          <a:blipFill dpi="0" rotWithShape="1">
            <a:blip r:embed="rId10">
              <a:alphaModFix amt="68000"/>
            </a:blip>
            <a:srcRect/>
            <a:stretch>
              <a:fillRect l="-118707" t="-28388" r="-92202" b="-36612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 dirty="0"/>
          </a:p>
        </p:txBody>
      </p:sp>
      <p:sp>
        <p:nvSpPr>
          <p:cNvPr id="19" name="text thay đổi thói quen">
            <a:extLst>
              <a:ext uri="{FF2B5EF4-FFF2-40B4-BE49-F238E27FC236}">
                <a16:creationId xmlns:a16="http://schemas.microsoft.com/office/drawing/2014/main" id="{FDC7271E-6610-4341-9DFC-F792AF746E68}"/>
              </a:ext>
            </a:extLst>
          </p:cNvPr>
          <p:cNvSpPr txBox="1"/>
          <p:nvPr/>
        </p:nvSpPr>
        <p:spPr>
          <a:xfrm>
            <a:off x="2987961" y="1681316"/>
            <a:ext cx="28037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b="1" i="1" dirty="0">
                <a:solidFill>
                  <a:schemeClr val="accent6"/>
                </a:solidFill>
              </a:rPr>
              <a:t>Tái sử dụng nguyên vật liệu </a:t>
            </a:r>
          </a:p>
        </p:txBody>
      </p:sp>
      <p:sp>
        <p:nvSpPr>
          <p:cNvPr id="23" name="pacman">
            <a:extLst>
              <a:ext uri="{FF2B5EF4-FFF2-40B4-BE49-F238E27FC236}">
                <a16:creationId xmlns:a16="http://schemas.microsoft.com/office/drawing/2014/main" id="{7563FD27-B29B-425A-877B-7B0B117CA54D}"/>
              </a:ext>
            </a:extLst>
          </p:cNvPr>
          <p:cNvSpPr/>
          <p:nvPr/>
        </p:nvSpPr>
        <p:spPr>
          <a:xfrm rot="20628927">
            <a:off x="10649454" y="879848"/>
            <a:ext cx="683430" cy="685080"/>
          </a:xfrm>
          <a:custGeom>
            <a:avLst/>
            <a:gdLst>
              <a:gd name="connsiteX0" fmla="*/ 2095500 w 4160819"/>
              <a:gd name="connsiteY0" fmla="*/ 0 h 4191000"/>
              <a:gd name="connsiteX1" fmla="*/ 2095500 w 4160819"/>
              <a:gd name="connsiteY1" fmla="*/ 2082800 h 4191000"/>
              <a:gd name="connsiteX2" fmla="*/ 4160819 w 4160819"/>
              <a:gd name="connsiteY2" fmla="*/ 2436620 h 4191000"/>
              <a:gd name="connsiteX3" fmla="*/ 4148427 w 4160819"/>
              <a:gd name="connsiteY3" fmla="*/ 2517816 h 4191000"/>
              <a:gd name="connsiteX4" fmla="*/ 2095500 w 4160819"/>
              <a:gd name="connsiteY4" fmla="*/ 4191000 h 4191000"/>
              <a:gd name="connsiteX5" fmla="*/ 0 w 4160819"/>
              <a:gd name="connsiteY5" fmla="*/ 2095500 h 4191000"/>
              <a:gd name="connsiteX6" fmla="*/ 2095500 w 4160819"/>
              <a:gd name="connsiteY6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0819" h="4191000">
                <a:moveTo>
                  <a:pt x="2095500" y="0"/>
                </a:moveTo>
                <a:lnTo>
                  <a:pt x="2095500" y="2082800"/>
                </a:lnTo>
                <a:lnTo>
                  <a:pt x="4160819" y="2436620"/>
                </a:lnTo>
                <a:lnTo>
                  <a:pt x="4148427" y="2517816"/>
                </a:lnTo>
                <a:cubicBezTo>
                  <a:pt x="3953029" y="3472701"/>
                  <a:pt x="3108149" y="4191000"/>
                  <a:pt x="2095500" y="4191000"/>
                </a:cubicBezTo>
                <a:cubicBezTo>
                  <a:pt x="938187" y="4191000"/>
                  <a:pt x="0" y="3252813"/>
                  <a:pt x="0" y="2095500"/>
                </a:cubicBezTo>
                <a:cubicBezTo>
                  <a:pt x="0" y="938187"/>
                  <a:pt x="938187" y="0"/>
                  <a:pt x="2095500" y="0"/>
                </a:cubicBezTo>
                <a:close/>
              </a:path>
            </a:pathLst>
          </a:custGeom>
          <a:blipFill dpi="0" rotWithShape="1">
            <a:blip r:embed="rId11">
              <a:alphaModFix amt="50000"/>
            </a:blip>
            <a:srcRect/>
            <a:stretch>
              <a:fillRect/>
            </a:stretch>
          </a:blipFill>
          <a:ln w="38100" cmpd="thickThin">
            <a:solidFill>
              <a:schemeClr val="tx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89591 w 773571"/>
                      <a:gd name="connsiteY0" fmla="*/ 0 h 741608"/>
                      <a:gd name="connsiteX1" fmla="*/ 389591 w 773571"/>
                      <a:gd name="connsiteY1" fmla="*/ 368556 h 741608"/>
                      <a:gd name="connsiteX2" fmla="*/ 773571 w 773571"/>
                      <a:gd name="connsiteY2" fmla="*/ 431166 h 741608"/>
                      <a:gd name="connsiteX3" fmla="*/ 771267 w 773571"/>
                      <a:gd name="connsiteY3" fmla="*/ 445533 h 741608"/>
                      <a:gd name="connsiteX4" fmla="*/ 389591 w 773571"/>
                      <a:gd name="connsiteY4" fmla="*/ 741608 h 741608"/>
                      <a:gd name="connsiteX5" fmla="*/ 0 w 773571"/>
                      <a:gd name="connsiteY5" fmla="*/ 370804 h 741608"/>
                      <a:gd name="connsiteX6" fmla="*/ 389591 w 773571"/>
                      <a:gd name="connsiteY6" fmla="*/ 0 h 7416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3571" h="741608" fill="none" extrusionOk="0">
                        <a:moveTo>
                          <a:pt x="389591" y="0"/>
                        </a:moveTo>
                        <a:cubicBezTo>
                          <a:pt x="411370" y="104085"/>
                          <a:pt x="348038" y="280552"/>
                          <a:pt x="389591" y="368556"/>
                        </a:cubicBezTo>
                        <a:cubicBezTo>
                          <a:pt x="493816" y="373546"/>
                          <a:pt x="587783" y="422466"/>
                          <a:pt x="773571" y="431166"/>
                        </a:cubicBezTo>
                        <a:cubicBezTo>
                          <a:pt x="773883" y="437700"/>
                          <a:pt x="771176" y="439669"/>
                          <a:pt x="771267" y="445533"/>
                        </a:cubicBezTo>
                        <a:cubicBezTo>
                          <a:pt x="747296" y="629639"/>
                          <a:pt x="587393" y="733261"/>
                          <a:pt x="389591" y="741608"/>
                        </a:cubicBezTo>
                        <a:cubicBezTo>
                          <a:pt x="180900" y="711154"/>
                          <a:pt x="-17268" y="578429"/>
                          <a:pt x="0" y="370804"/>
                        </a:cubicBezTo>
                        <a:cubicBezTo>
                          <a:pt x="-10984" y="158435"/>
                          <a:pt x="119854" y="-3874"/>
                          <a:pt x="389591" y="0"/>
                        </a:cubicBezTo>
                        <a:close/>
                      </a:path>
                      <a:path w="773571" h="741608" stroke="0" extrusionOk="0">
                        <a:moveTo>
                          <a:pt x="389591" y="0"/>
                        </a:moveTo>
                        <a:cubicBezTo>
                          <a:pt x="417694" y="175301"/>
                          <a:pt x="387300" y="259969"/>
                          <a:pt x="389591" y="368556"/>
                        </a:cubicBezTo>
                        <a:cubicBezTo>
                          <a:pt x="502846" y="381356"/>
                          <a:pt x="676992" y="433378"/>
                          <a:pt x="773571" y="431166"/>
                        </a:cubicBezTo>
                        <a:cubicBezTo>
                          <a:pt x="773747" y="435425"/>
                          <a:pt x="772070" y="439738"/>
                          <a:pt x="771267" y="445533"/>
                        </a:cubicBezTo>
                        <a:cubicBezTo>
                          <a:pt x="726811" y="588325"/>
                          <a:pt x="590979" y="693060"/>
                          <a:pt x="389591" y="741608"/>
                        </a:cubicBezTo>
                        <a:cubicBezTo>
                          <a:pt x="151096" y="726311"/>
                          <a:pt x="19082" y="544540"/>
                          <a:pt x="0" y="370804"/>
                        </a:cubicBezTo>
                        <a:cubicBezTo>
                          <a:pt x="-45593" y="206080"/>
                          <a:pt x="236209" y="11014"/>
                          <a:pt x="389591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 dirty="0"/>
          </a:p>
        </p:txBody>
      </p:sp>
      <p:pic>
        <p:nvPicPr>
          <p:cNvPr id="24" name="Picture 23" descr="A picture containing plant&#10;&#10;Description automatically generated">
            <a:extLst>
              <a:ext uri="{FF2B5EF4-FFF2-40B4-BE49-F238E27FC236}">
                <a16:creationId xmlns:a16="http://schemas.microsoft.com/office/drawing/2014/main" id="{EEF6155B-8EB7-4CA9-94FA-BF4DD03567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88" b="94844" l="7500" r="92500">
                        <a14:foregroundMark x1="7656" y1="41875" x2="7656" y2="41875"/>
                        <a14:foregroundMark x1="42656" y1="10156" x2="42656" y2="10156"/>
                        <a14:foregroundMark x1="61563" y1="9375" x2="61563" y2="9375"/>
                        <a14:foregroundMark x1="57031" y1="4688" x2="57031" y2="4688"/>
                        <a14:foregroundMark x1="92500" y1="36875" x2="92500" y2="36875"/>
                        <a14:foregroundMark x1="44688" y1="91094" x2="44688" y2="91094"/>
                        <a14:foregroundMark x1="56406" y1="90000" x2="56406" y2="90000"/>
                        <a14:foregroundMark x1="32969" y1="94844" x2="32969" y2="94844"/>
                        <a14:foregroundMark x1="19219" y1="91250" x2="19219" y2="91250"/>
                        <a14:foregroundMark x1="18125" y1="91719" x2="18125" y2="91719"/>
                        <a14:foregroundMark x1="35000" y1="86719" x2="35000" y2="86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4861">
            <a:off x="10921303" y="485800"/>
            <a:ext cx="739848" cy="739848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26" name="tam giác">
            <a:extLst>
              <a:ext uri="{FF2B5EF4-FFF2-40B4-BE49-F238E27FC236}">
                <a16:creationId xmlns:a16="http://schemas.microsoft.com/office/drawing/2014/main" id="{E8FC2F4B-3E9F-42A8-A45A-3ED12367DB39}"/>
              </a:ext>
            </a:extLst>
          </p:cNvPr>
          <p:cNvSpPr/>
          <p:nvPr/>
        </p:nvSpPr>
        <p:spPr>
          <a:xfrm rot="16979126">
            <a:off x="10628587" y="2636941"/>
            <a:ext cx="960346" cy="889434"/>
          </a:xfrm>
          <a:prstGeom prst="triangle">
            <a:avLst/>
          </a:prstGeom>
          <a:noFill/>
          <a:ln w="57150" cmpd="thickThin">
            <a:solidFill>
              <a:schemeClr val="tx1">
                <a:lumMod val="85000"/>
                <a:alpha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879248734">
                  <a:custGeom>
                    <a:avLst/>
                    <a:gdLst>
                      <a:gd name="connsiteX0" fmla="*/ 0 w 647895"/>
                      <a:gd name="connsiteY0" fmla="*/ 607990 h 607990"/>
                      <a:gd name="connsiteX1" fmla="*/ 323948 w 647895"/>
                      <a:gd name="connsiteY1" fmla="*/ 0 h 607990"/>
                      <a:gd name="connsiteX2" fmla="*/ 647895 w 647895"/>
                      <a:gd name="connsiteY2" fmla="*/ 607990 h 607990"/>
                      <a:gd name="connsiteX3" fmla="*/ 0 w 647895"/>
                      <a:gd name="connsiteY3" fmla="*/ 607990 h 607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7895" h="607990" extrusionOk="0">
                        <a:moveTo>
                          <a:pt x="0" y="607990"/>
                        </a:moveTo>
                        <a:cubicBezTo>
                          <a:pt x="2687" y="479114"/>
                          <a:pt x="192371" y="145868"/>
                          <a:pt x="323948" y="0"/>
                        </a:cubicBezTo>
                        <a:cubicBezTo>
                          <a:pt x="437385" y="236325"/>
                          <a:pt x="556996" y="458849"/>
                          <a:pt x="647895" y="607990"/>
                        </a:cubicBezTo>
                        <a:cubicBezTo>
                          <a:pt x="383185" y="645517"/>
                          <a:pt x="159402" y="595977"/>
                          <a:pt x="0" y="6079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7" name="Ly nước" descr="A picture containing wall, person, indoor, container&#10;&#10;Description automatically generated">
            <a:extLst>
              <a:ext uri="{FF2B5EF4-FFF2-40B4-BE49-F238E27FC236}">
                <a16:creationId xmlns:a16="http://schemas.microsoft.com/office/drawing/2014/main" id="{6403F79D-EC4F-4130-99C7-AB4A407BFD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266" y="2811107"/>
            <a:ext cx="636030" cy="6360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F04A0C5-1899-4348-9A3E-637118F3E4DB}"/>
              </a:ext>
            </a:extLst>
          </p:cNvPr>
          <p:cNvSpPr/>
          <p:nvPr/>
        </p:nvSpPr>
        <p:spPr>
          <a:xfrm>
            <a:off x="9079085" y="3222591"/>
            <a:ext cx="881659" cy="87888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red and white triangle sign&#10;&#10;Description automatically generated">
            <a:extLst>
              <a:ext uri="{FF2B5EF4-FFF2-40B4-BE49-F238E27FC236}">
                <a16:creationId xmlns:a16="http://schemas.microsoft.com/office/drawing/2014/main" id="{94F75E46-3ECD-4D07-88A4-9D90884796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89" b="90667" l="8333" r="95000">
                        <a14:foregroundMark x1="44233" y1="14417" x2="46978" y2="11386"/>
                        <a14:foregroundMark x1="51889" y1="11111" x2="56717" y2="15222"/>
                        <a14:foregroundMark x1="67245" y1="35709" x2="69667" y2="41778"/>
                        <a14:foregroundMark x1="75862" y1="51695" x2="76222" y2="52667"/>
                        <a14:foregroundMark x1="73154" y1="44372" x2="73615" y2="45618"/>
                        <a14:foregroundMark x1="76222" y1="52667" x2="76444" y2="53000"/>
                        <a14:foregroundMark x1="79681" y1="56166" x2="82178" y2="61191"/>
                        <a14:foregroundMark x1="72644" y1="42000" x2="73525" y2="43773"/>
                        <a14:foregroundMark x1="72335" y1="41379" x2="72644" y2="42000"/>
                        <a14:foregroundMark x1="70180" y1="37042" x2="72260" y2="41228"/>
                        <a14:foregroundMark x1="88244" y1="89143" x2="73111" y2="88000"/>
                        <a14:foregroundMark x1="88635" y1="88263" x2="35556" y2="86444"/>
                        <a14:foregroundMark x1="19832" y1="89582" x2="15533" y2="89451"/>
                        <a14:foregroundMark x1="19733" y1="89739" x2="10445" y2="88531"/>
                        <a14:foregroundMark x1="33889" y1="73222" x2="64556" y2="35222"/>
                        <a14:foregroundMark x1="51333" y1="31111" x2="41444" y2="58000"/>
                        <a14:foregroundMark x1="44333" y1="32778" x2="40000" y2="67667"/>
                        <a14:foregroundMark x1="48444" y1="38778" x2="41111" y2="64444"/>
                        <a14:foregroundMark x1="49333" y1="41111" x2="32556" y2="72333"/>
                        <a14:foregroundMark x1="41444" y1="52778" x2="29778" y2="76889"/>
                        <a14:foregroundMark x1="35778" y1="50222" x2="32556" y2="67000"/>
                        <a14:foregroundMark x1="41111" y1="51667" x2="30444" y2="84667"/>
                        <a14:foregroundMark x1="38889" y1="66556" x2="31222" y2="75000"/>
                        <a14:foregroundMark x1="31222" y1="75000" x2="36667" y2="77111"/>
                        <a14:foregroundMark x1="36889" y1="70667" x2="57222" y2="72556"/>
                        <a14:foregroundMark x1="41222" y1="76333" x2="62333" y2="73000"/>
                        <a14:foregroundMark x1="46889" y1="71778" x2="69000" y2="68667"/>
                        <a14:foregroundMark x1="42889" y1="72000" x2="69667" y2="71111"/>
                        <a14:foregroundMark x1="60333" y1="75778" x2="75333" y2="71333"/>
                        <a14:foregroundMark x1="64667" y1="67667" x2="72889" y2="60778"/>
                        <a14:foregroundMark x1="61111" y1="62556" x2="72444" y2="54222"/>
                        <a14:foregroundMark x1="62111" y1="51111" x2="67889" y2="49667"/>
                        <a14:foregroundMark x1="49556" y1="61667" x2="73333" y2="56556"/>
                        <a14:foregroundMark x1="61667" y1="66778" x2="78333" y2="61000"/>
                        <a14:foregroundMark x1="53889" y1="60222" x2="63222" y2="49333"/>
                        <a14:foregroundMark x1="55778" y1="52333" x2="71667" y2="50444"/>
                        <a14:foregroundMark x1="54667" y1="58889" x2="78556" y2="59444"/>
                        <a14:foregroundMark x1="60778" y1="74444" x2="84889" y2="77000"/>
                        <a14:foregroundMark x1="64222" y1="79111" x2="79889" y2="78667"/>
                        <a14:foregroundMark x1="59111" y1="81000" x2="74111" y2="79333"/>
                        <a14:foregroundMark x1="31778" y1="71444" x2="26889" y2="81222"/>
                        <a14:foregroundMark x1="30000" y1="64000" x2="29444" y2="65000"/>
                        <a14:foregroundMark x1="63333" y1="32000" x2="59889" y2="25889"/>
                        <a14:foregroundMark x1="63667" y1="29111" x2="61222" y2="23889"/>
                        <a14:foregroundMark x1="66111" y1="33111" x2="61333" y2="24000"/>
                        <a14:foregroundMark x1="81778" y1="63111" x2="78889" y2="58222"/>
                        <a14:foregroundMark x1="84667" y1="68222" x2="83556" y2="66333"/>
                        <a14:foregroundMark x1="91556" y1="81889" x2="90778" y2="78222"/>
                        <a14:foregroundMark x1="39444" y1="87889" x2="28556" y2="87889"/>
                        <a14:foregroundMark x1="38111" y1="88778" x2="36444" y2="89111"/>
                        <a14:foregroundMark x1="9667" y1="80333" x2="8444" y2="84556"/>
                        <a14:foregroundMark x1="10444" y1="87222" x2="11444" y2="88889"/>
                        <a14:foregroundMark x1="8667" y1="84667" x2="8667" y2="83667"/>
                        <a14:foregroundMark x1="20444" y1="89111" x2="14778" y2="89444"/>
                        <a14:foregroundMark x1="12889" y1="88778" x2="10556" y2="87444"/>
                        <a14:foregroundMark x1="44778" y1="13444" x2="41222" y2="19778"/>
                        <a14:foregroundMark x1="41222" y1="19778" x2="41222" y2="19778"/>
                        <a14:backgroundMark x1="35111" y1="25778" x2="40222" y2="17444"/>
                        <a14:backgroundMark x1="34444" y1="26889" x2="37000" y2="19111"/>
                        <a14:backgroundMark x1="34222" y1="25667" x2="38444" y2="18667"/>
                        <a14:backgroundMark x1="40111" y1="15444" x2="35000" y2="28556"/>
                        <a14:backgroundMark x1="35000" y1="28556" x2="35000" y2="28556"/>
                        <a14:backgroundMark x1="39556" y1="21222" x2="40795" y2="19559"/>
                        <a14:backgroundMark x1="47000" y1="11333" x2="50000" y2="8333"/>
                        <a14:backgroundMark x1="47556" y1="10222" x2="47556" y2="10222"/>
                        <a14:backgroundMark x1="34333" y1="28778" x2="33667" y2="28556"/>
                        <a14:backgroundMark x1="34556" y1="29111" x2="30556" y2="34333"/>
                        <a14:backgroundMark x1="10556" y1="77111" x2="8859" y2="80106"/>
                        <a14:backgroundMark x1="6896" y1="84119" x2="6778" y2="84444"/>
                        <a14:backgroundMark x1="9444" y1="77111" x2="8402" y2="79977"/>
                        <a14:backgroundMark x1="8556" y1="84587" x2="8556" y2="88667"/>
                        <a14:backgroundMark x1="8421" y1="84549" x2="8333" y2="88333"/>
                        <a14:backgroundMark x1="8654" y1="84615" x2="8778" y2="88333"/>
                        <a14:backgroundMark x1="13595" y1="90253" x2="14444" y2="90667"/>
                        <a14:backgroundMark x1="20803" y1="89654" x2="36889" y2="89444"/>
                        <a14:backgroundMark x1="35444" y1="90222" x2="45556" y2="90444"/>
                        <a14:backgroundMark x1="45556" y1="90444" x2="53889" y2="90333"/>
                        <a14:backgroundMark x1="53889" y1="90333" x2="54222" y2="90333"/>
                        <a14:backgroundMark x1="48667" y1="90556" x2="59000" y2="90444"/>
                        <a14:backgroundMark x1="59000" y1="90444" x2="59778" y2="90444"/>
                        <a14:backgroundMark x1="88111" y1="89444" x2="92778" y2="85667"/>
                        <a14:backgroundMark x1="89333" y1="90444" x2="95222" y2="88778"/>
                        <a14:backgroundMark x1="88667" y1="89667" x2="93222" y2="83667"/>
                        <a14:backgroundMark x1="93222" y1="83667" x2="93333" y2="82444"/>
                        <a14:backgroundMark x1="94222" y1="87333" x2="90000" y2="78111"/>
                        <a14:backgroundMark x1="91564" y1="81913" x2="84333" y2="64000"/>
                        <a14:backgroundMark x1="91778" y1="82444" x2="92042" y2="83099"/>
                        <a14:backgroundMark x1="84333" y1="64000" x2="84000" y2="63778"/>
                        <a14:backgroundMark x1="90748" y1="78135" x2="95222" y2="86000"/>
                        <a14:backgroundMark x1="84667" y1="67444" x2="90399" y2="77520"/>
                        <a14:backgroundMark x1="94556" y1="86889" x2="91889" y2="82778"/>
                        <a14:backgroundMark x1="90861" y1="79699" x2="84889" y2="66333"/>
                        <a14:backgroundMark x1="94222" y1="87222" x2="91738" y2="81662"/>
                        <a14:backgroundMark x1="84889" y1="66333" x2="82111" y2="62222"/>
                        <a14:backgroundMark x1="84333" y1="67556" x2="79333" y2="55556"/>
                        <a14:backgroundMark x1="83333" y1="63444" x2="77000" y2="49333"/>
                        <a14:backgroundMark x1="79797" y1="59141" x2="75333" y2="48333"/>
                        <a14:backgroundMark x1="75333" y1="48333" x2="75333" y2="48333"/>
                        <a14:backgroundMark x1="79111" y1="56889" x2="72889" y2="41778"/>
                        <a14:backgroundMark x1="81778" y1="61000" x2="75444" y2="46333"/>
                        <a14:backgroundMark x1="80333" y1="60333" x2="77556" y2="49889"/>
                        <a14:backgroundMark x1="77222" y1="53222" x2="73556" y2="40889"/>
                        <a14:backgroundMark x1="77333" y1="53000" x2="70000" y2="37222"/>
                        <a14:backgroundMark x1="70000" y1="37222" x2="69889" y2="37111"/>
                        <a14:backgroundMark x1="78222" y1="52778" x2="69444" y2="37000"/>
                        <a14:backgroundMark x1="70000" y1="37333" x2="64889" y2="21333"/>
                        <a14:backgroundMark x1="68778" y1="35556" x2="59778" y2="16556"/>
                        <a14:backgroundMark x1="59778" y1="16556" x2="59778" y2="16556"/>
                        <a14:backgroundMark x1="64556" y1="27000" x2="57111" y2="16222"/>
                        <a14:backgroundMark x1="62821" y1="27677" x2="60889" y2="24444"/>
                        <a14:backgroundMark x1="65667" y1="31111" x2="62778" y2="23778"/>
                        <a14:backgroundMark x1="62919" y1="26523" x2="60333" y2="18667"/>
                        <a14:backgroundMark x1="60333" y1="18667" x2="60111" y2="18444"/>
                        <a14:backgroundMark x1="61333" y1="19778" x2="58111" y2="15111"/>
                        <a14:backgroundMark x1="59000" y1="19222" x2="56111" y2="14222"/>
                        <a14:backgroundMark x1="59333" y1="18333" x2="57889" y2="14000"/>
                        <a14:backgroundMark x1="59000" y1="18667" x2="57111" y2="13333"/>
                        <a14:backgroundMark x1="65111" y1="23556" x2="61222" y2="16222"/>
                        <a14:backgroundMark x1="62111" y1="22556" x2="59111" y2="15444"/>
                        <a14:backgroundMark x1="67222" y1="25778" x2="63222" y2="18000"/>
                        <a14:backgroundMark x1="64222" y1="23000" x2="60444" y2="16889"/>
                        <a14:backgroundMark x1="64889" y1="23556" x2="61111" y2="16778"/>
                        <a14:backgroundMark x1="63556" y1="22111" x2="58333" y2="15222"/>
                        <a14:backgroundMark x1="58333" y1="15222" x2="58111" y2="15111"/>
                        <a14:backgroundMark x1="57333" y1="16222" x2="64333" y2="22667"/>
                        <a14:backgroundMark x1="64333" y1="22667" x2="64667" y2="22778"/>
                        <a14:backgroundMark x1="65667" y1="23000" x2="61111" y2="18222"/>
                        <a14:backgroundMark x1="71778" y1="40556" x2="68111" y2="31222"/>
                        <a14:backgroundMark x1="75333" y1="49444" x2="72333" y2="40556"/>
                        <a14:backgroundMark x1="75000" y1="49333" x2="72556" y2="42000"/>
                        <a14:backgroundMark x1="72556" y1="42000" x2="72556" y2="42000"/>
                        <a14:backgroundMark x1="74111" y1="46778" x2="70000" y2="34667"/>
                        <a14:backgroundMark x1="70000" y1="34667" x2="63667" y2="28111"/>
                        <a14:backgroundMark x1="63333" y1="26333" x2="67556" y2="33667"/>
                        <a14:backgroundMark x1="67556" y1="33667" x2="67556" y2="33667"/>
                        <a14:backgroundMark x1="67556" y1="27222" x2="70333" y2="37000"/>
                        <a14:backgroundMark x1="73778" y1="45556" x2="76222" y2="51556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08" y="3227030"/>
            <a:ext cx="772431" cy="7724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A5FDCB-5554-48F8-8A38-ED2C2657817F}"/>
              </a:ext>
            </a:extLst>
          </p:cNvPr>
          <p:cNvSpPr/>
          <p:nvPr/>
        </p:nvSpPr>
        <p:spPr>
          <a:xfrm rot="18801339">
            <a:off x="9078363" y="3220917"/>
            <a:ext cx="923850" cy="91231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Heo" descr="A piggy bank with coins in it&#10;&#10;Description automatically generated">
            <a:extLst>
              <a:ext uri="{FF2B5EF4-FFF2-40B4-BE49-F238E27FC236}">
                <a16:creationId xmlns:a16="http://schemas.microsoft.com/office/drawing/2014/main" id="{1B447F82-EC1A-43E8-B183-69F94742655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0" t="-965" r="34103" b="979"/>
          <a:stretch/>
        </p:blipFill>
        <p:spPr>
          <a:xfrm>
            <a:off x="7104791" y="309596"/>
            <a:ext cx="1837677" cy="183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8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9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880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880" fill="hold">
                                          <p:stCondLst>
                                            <p:cond delay="376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880" fill="hold">
                                          <p:stCondLst>
                                            <p:cond delay="564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880" fill="hold">
                                          <p:stCondLst>
                                            <p:cond delay="752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9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940" fill="hold">
                                          <p:stCondLst>
                                            <p:cond delay="194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1940" fill="hold">
                                          <p:stCondLst>
                                            <p:cond delay="388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940" fill="hold">
                                          <p:stCondLst>
                                            <p:cond delay="58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1940" fill="hold">
                                          <p:stCondLst>
                                            <p:cond delay="776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9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940" fill="hold">
                                          <p:stCondLst>
                                            <p:cond delay="194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1940" fill="hold">
                                          <p:stCondLst>
                                            <p:cond delay="388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940" fill="hold">
                                          <p:stCondLst>
                                            <p:cond delay="582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1940" fill="hold">
                                          <p:stCondLst>
                                            <p:cond delay="776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9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1980" fill="hold">
                                          <p:stCondLst>
                                            <p:cond delay="19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1980" fill="hold">
                                          <p:stCondLst>
                                            <p:cond delay="39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980" fill="hold">
                                          <p:stCondLst>
                                            <p:cond delay="59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1980" fill="hold">
                                          <p:stCondLst>
                                            <p:cond delay="79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0" fill="hold">
                                          <p:stCondLst>
                                            <p:cond delay="80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60" fill="hold">
                                          <p:stCondLst>
                                            <p:cond delay="206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60" fill="hold">
                                          <p:stCondLst>
                                            <p:cond delay="412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60" fill="hold">
                                          <p:stCondLst>
                                            <p:cond delay="618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60" fill="hold">
                                          <p:stCondLst>
                                            <p:cond delay="824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55" dur="10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60" fill="hold">
                                          <p:stCondLst>
                                            <p:cond delay="206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60" fill="hold">
                                          <p:stCondLst>
                                            <p:cond delay="412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60" fill="hold">
                                          <p:stCondLst>
                                            <p:cond delay="618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60" fill="hold">
                                          <p:stCondLst>
                                            <p:cond delay="824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/>
      <p:bldP spid="23" grpId="0" animBg="1"/>
      <p:bldP spid="26" grpId="0" animBg="1"/>
      <p:bldP spid="33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6997D-03F5-45A0-BAC0-A7DD5A24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0675" y="6356350"/>
            <a:ext cx="2346854" cy="312371"/>
          </a:xfrm>
        </p:spPr>
        <p:txBody>
          <a:bodyPr/>
          <a:lstStyle/>
          <a:p>
            <a:pPr defTabSz="388620">
              <a:spcAft>
                <a:spcPts val="600"/>
              </a:spcAft>
            </a:pPr>
            <a:fld id="{97CB8F16-C97C-4C14-A313-22896C83D35D}" type="slidenum">
              <a:rPr lang="en-US" sz="102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388620"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39053B6C-0E91-4539-B947-7C00C4EF063E}"/>
              </a:ext>
            </a:extLst>
          </p:cNvPr>
          <p:cNvSpPr/>
          <p:nvPr/>
        </p:nvSpPr>
        <p:spPr>
          <a:xfrm>
            <a:off x="2111238" y="1637623"/>
            <a:ext cx="4261821" cy="3275818"/>
          </a:xfrm>
          <a:prstGeom prst="cloudCallout">
            <a:avLst>
              <a:gd name="adj1" fmla="val -24409"/>
              <a:gd name="adj2" fmla="val 7093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88620">
              <a:spcAft>
                <a:spcPts val="600"/>
              </a:spcAft>
            </a:pPr>
            <a:r>
              <a:rPr lang="en-US" sz="3060" kern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Cảm</a:t>
            </a:r>
            <a:r>
              <a:rPr lang="en-US" sz="306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3060" kern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ơn</a:t>
            </a:r>
            <a:r>
              <a:rPr lang="en-US" sz="306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3060" kern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các</a:t>
            </a:r>
            <a:r>
              <a:rPr lang="en-US" sz="306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3060" kern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bạn</a:t>
            </a:r>
            <a:endParaRPr lang="en-US" sz="306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  <a:p>
            <a:pPr algn="ctr" defTabSz="388620">
              <a:spcAft>
                <a:spcPts val="600"/>
              </a:spcAft>
            </a:pPr>
            <a:r>
              <a:rPr lang="en-US" sz="3060" kern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đã</a:t>
            </a:r>
            <a:r>
              <a:rPr lang="en-US" sz="306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3060" kern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theo</a:t>
            </a:r>
            <a:r>
              <a:rPr lang="en-US" sz="306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3060" kern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dõi</a:t>
            </a:r>
            <a:r>
              <a:rPr lang="en-US" sz="306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!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Heart 39">
            <a:extLst>
              <a:ext uri="{FF2B5EF4-FFF2-40B4-BE49-F238E27FC236}">
                <a16:creationId xmlns:a16="http://schemas.microsoft.com/office/drawing/2014/main" id="{11C156FA-3510-41E9-BD8D-131D88A285DF}"/>
              </a:ext>
            </a:extLst>
          </p:cNvPr>
          <p:cNvSpPr/>
          <p:nvPr/>
        </p:nvSpPr>
        <p:spPr>
          <a:xfrm>
            <a:off x="5466223" y="727274"/>
            <a:ext cx="303492" cy="2505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Heart 43">
            <a:extLst>
              <a:ext uri="{FF2B5EF4-FFF2-40B4-BE49-F238E27FC236}">
                <a16:creationId xmlns:a16="http://schemas.microsoft.com/office/drawing/2014/main" id="{E688E7AA-A88D-41FF-8101-4DF7CB6CCF9E}"/>
              </a:ext>
            </a:extLst>
          </p:cNvPr>
          <p:cNvSpPr/>
          <p:nvPr/>
        </p:nvSpPr>
        <p:spPr>
          <a:xfrm>
            <a:off x="1233953" y="1868931"/>
            <a:ext cx="303492" cy="2505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8" name="Heart 47">
            <a:extLst>
              <a:ext uri="{FF2B5EF4-FFF2-40B4-BE49-F238E27FC236}">
                <a16:creationId xmlns:a16="http://schemas.microsoft.com/office/drawing/2014/main" id="{EDFB9B9B-1B04-4CF5-918C-DE49E8CC6F27}"/>
              </a:ext>
            </a:extLst>
          </p:cNvPr>
          <p:cNvSpPr/>
          <p:nvPr/>
        </p:nvSpPr>
        <p:spPr>
          <a:xfrm>
            <a:off x="1082207" y="5900005"/>
            <a:ext cx="303492" cy="2505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Heart 48">
            <a:extLst>
              <a:ext uri="{FF2B5EF4-FFF2-40B4-BE49-F238E27FC236}">
                <a16:creationId xmlns:a16="http://schemas.microsoft.com/office/drawing/2014/main" id="{A8E2CE6C-0BC3-4CEF-BEA7-C1D3D127FB73}"/>
              </a:ext>
            </a:extLst>
          </p:cNvPr>
          <p:cNvSpPr/>
          <p:nvPr/>
        </p:nvSpPr>
        <p:spPr>
          <a:xfrm>
            <a:off x="2776576" y="872985"/>
            <a:ext cx="303492" cy="2505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Heart 50">
            <a:extLst>
              <a:ext uri="{FF2B5EF4-FFF2-40B4-BE49-F238E27FC236}">
                <a16:creationId xmlns:a16="http://schemas.microsoft.com/office/drawing/2014/main" id="{17ED8637-514F-4DEB-800B-7DB7844D6E54}"/>
              </a:ext>
            </a:extLst>
          </p:cNvPr>
          <p:cNvSpPr/>
          <p:nvPr/>
        </p:nvSpPr>
        <p:spPr>
          <a:xfrm>
            <a:off x="5473002" y="5880387"/>
            <a:ext cx="303492" cy="2505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Heart 54">
            <a:extLst>
              <a:ext uri="{FF2B5EF4-FFF2-40B4-BE49-F238E27FC236}">
                <a16:creationId xmlns:a16="http://schemas.microsoft.com/office/drawing/2014/main" id="{83D8B33B-347F-447A-99FB-2EE803FF31DB}"/>
              </a:ext>
            </a:extLst>
          </p:cNvPr>
          <p:cNvSpPr/>
          <p:nvPr/>
        </p:nvSpPr>
        <p:spPr>
          <a:xfrm>
            <a:off x="2627957" y="5242915"/>
            <a:ext cx="303492" cy="2505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Heart 55">
            <a:extLst>
              <a:ext uri="{FF2B5EF4-FFF2-40B4-BE49-F238E27FC236}">
                <a16:creationId xmlns:a16="http://schemas.microsoft.com/office/drawing/2014/main" id="{8C3DF1BA-8C79-4718-A960-BE0ED9473DBB}"/>
              </a:ext>
            </a:extLst>
          </p:cNvPr>
          <p:cNvSpPr/>
          <p:nvPr/>
        </p:nvSpPr>
        <p:spPr>
          <a:xfrm>
            <a:off x="6643360" y="1994181"/>
            <a:ext cx="303492" cy="2505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F15997-6432-4AD8-86E4-B0A14A410579}"/>
              </a:ext>
            </a:extLst>
          </p:cNvPr>
          <p:cNvSpPr txBox="1"/>
          <p:nvPr/>
        </p:nvSpPr>
        <p:spPr>
          <a:xfrm>
            <a:off x="8295850" y="3203166"/>
            <a:ext cx="3181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 </a:t>
            </a: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A42792</a:t>
            </a:r>
            <a:r>
              <a:rPr lang="vi-VN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</a:t>
            </a:r>
            <a:br>
              <a:rPr lang="vi-VN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 Hữu Hưng</a:t>
            </a:r>
            <a:endParaRPr lang="vi-VN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3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4" grpId="0" animBg="1"/>
      <p:bldP spid="48" grpId="0" animBg="1"/>
      <p:bldP spid="49" grpId="0" animBg="1"/>
      <p:bldP spid="51" grpId="0" animBg="1"/>
      <p:bldP spid="55" grpId="0" animBg="1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6D42E-C67E-423D-8BE5-BBE08D6F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iêu đề">
            <a:extLst>
              <a:ext uri="{FF2B5EF4-FFF2-40B4-BE49-F238E27FC236}">
                <a16:creationId xmlns:a16="http://schemas.microsoft.com/office/drawing/2014/main" id="{9C7BE808-5684-4DD1-AEF3-A23B7AE5DA72}"/>
              </a:ext>
            </a:extLst>
          </p:cNvPr>
          <p:cNvSpPr txBox="1"/>
          <p:nvPr/>
        </p:nvSpPr>
        <p:spPr>
          <a:xfrm>
            <a:off x="716857" y="550927"/>
            <a:ext cx="7186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Thế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nào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là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ô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nhiễm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môi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4000" b="1" dirty="0" err="1">
                <a:solidFill>
                  <a:schemeClr val="accent6">
                    <a:lumMod val="75000"/>
                  </a:schemeClr>
                </a:solidFill>
              </a:rPr>
              <a:t>trường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 ?</a:t>
            </a:r>
            <a:endParaRPr lang="vi-VN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F9924-8234-4093-9CA2-7D759104AEB2}"/>
              </a:ext>
            </a:extLst>
          </p:cNvPr>
          <p:cNvSpPr txBox="1"/>
          <p:nvPr/>
        </p:nvSpPr>
        <p:spPr>
          <a:xfrm>
            <a:off x="716857" y="2663256"/>
            <a:ext cx="5891644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180000"/>
              <a:buBlip>
                <a:blip r:embed="rId2"/>
              </a:buBlip>
            </a:pPr>
            <a:r>
              <a:rPr lang="vi-VN" sz="2000" dirty="0">
                <a:solidFill>
                  <a:srgbClr val="444545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 h</a:t>
            </a:r>
            <a:r>
              <a:rPr lang="vi-VN" sz="2000" dirty="0">
                <a:solidFill>
                  <a:srgbClr val="444545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iện tượng môi trường tự nhiên bị ô nhiễm,các tính chất vật lý, hóa học, sinh học của môi trường bị thay đổi gây tác hại tới con người và các sinh vật khác. </a:t>
            </a:r>
            <a:endParaRPr lang="vi-VN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SzPct val="180000"/>
              <a:buBlip>
                <a:blip r:embed="rId2"/>
              </a:buBlip>
            </a:pPr>
            <a:endParaRPr lang="en-US" sz="2000" dirty="0"/>
          </a:p>
          <a:p>
            <a:pPr marL="457200" indent="-457200">
              <a:lnSpc>
                <a:spcPct val="150000"/>
              </a:lnSpc>
              <a:buSzPct val="180000"/>
              <a:buBlip>
                <a:blip r:embed="rId2"/>
              </a:buBlip>
            </a:pPr>
            <a:r>
              <a:rPr lang="vi-VN" sz="2000" dirty="0">
                <a:solidFill>
                  <a:srgbClr val="444545"/>
                </a:solidFill>
                <a:ea typeface="Calibri" panose="020F0502020204030204" pitchFamily="34" charset="0"/>
              </a:rPr>
              <a:t>C</a:t>
            </a:r>
            <a:r>
              <a:rPr lang="vi-VN" sz="2000" dirty="0">
                <a:solidFill>
                  <a:srgbClr val="444545"/>
                </a:solidFill>
                <a:effectLst/>
                <a:ea typeface="Calibri" panose="020F0502020204030204" pitchFamily="34" charset="0"/>
              </a:rPr>
              <a:t>hủ yếu do hoạt động của con người gây ra.</a:t>
            </a:r>
            <a:endParaRPr lang="vi-VN" sz="2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1FF234-E4D1-4778-A275-950052B89E24}"/>
              </a:ext>
            </a:extLst>
          </p:cNvPr>
          <p:cNvGrpSpPr/>
          <p:nvPr/>
        </p:nvGrpSpPr>
        <p:grpSpPr>
          <a:xfrm>
            <a:off x="7271677" y="1771459"/>
            <a:ext cx="4045836" cy="4077205"/>
            <a:chOff x="7231873" y="1736005"/>
            <a:chExt cx="4045836" cy="4077205"/>
          </a:xfrm>
        </p:grpSpPr>
        <p:sp>
          <p:nvSpPr>
            <p:cNvPr id="25" name="Google Shape">
              <a:hlinkClick r:id="rId3" action="ppaction://hlinksldjump"/>
              <a:extLst>
                <a:ext uri="{FF2B5EF4-FFF2-40B4-BE49-F238E27FC236}">
                  <a16:creationId xmlns:a16="http://schemas.microsoft.com/office/drawing/2014/main" id="{43AA85A9-CC8D-4E6B-A2B6-A7C3CEB0F340}"/>
                </a:ext>
              </a:extLst>
            </p:cNvPr>
            <p:cNvSpPr/>
            <p:nvPr/>
          </p:nvSpPr>
          <p:spPr>
            <a:xfrm rot="18319912">
              <a:off x="8617475" y="1481489"/>
              <a:ext cx="1854504" cy="2363536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38100" cap="flat" cmpd="sng">
              <a:noFill/>
              <a:prstDash val="solid"/>
              <a:miter lim="8000"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6" name="Google Shape;219;p25">
              <a:hlinkClick r:id="rId4" action="ppaction://hlinksldjump"/>
              <a:extLst>
                <a:ext uri="{FF2B5EF4-FFF2-40B4-BE49-F238E27FC236}">
                  <a16:creationId xmlns:a16="http://schemas.microsoft.com/office/drawing/2014/main" id="{BC5E42F6-9741-4197-819A-5199EF852925}"/>
                </a:ext>
              </a:extLst>
            </p:cNvPr>
            <p:cNvSpPr/>
            <p:nvPr/>
          </p:nvSpPr>
          <p:spPr>
            <a:xfrm rot="18319911">
              <a:off x="7794466" y="2953547"/>
              <a:ext cx="1632270" cy="2757455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8100" cap="flat" cmpd="sng">
              <a:noFill/>
              <a:prstDash val="solid"/>
              <a:miter lim="8000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7" name="Google Shape;211;p25">
              <a:hlinkClick r:id="rId5" action="ppaction://hlinksldjump"/>
              <a:extLst>
                <a:ext uri="{FF2B5EF4-FFF2-40B4-BE49-F238E27FC236}">
                  <a16:creationId xmlns:a16="http://schemas.microsoft.com/office/drawing/2014/main" id="{0CB97757-F4C2-471E-866D-8D747DDB9DA5}"/>
                </a:ext>
              </a:extLst>
            </p:cNvPr>
            <p:cNvSpPr/>
            <p:nvPr/>
          </p:nvSpPr>
          <p:spPr>
            <a:xfrm rot="18319912">
              <a:off x="9212354" y="3747855"/>
              <a:ext cx="2827736" cy="1302974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noFill/>
              <a:prstDash val="solid"/>
              <a:miter lim="8000"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29" name="TextBox 28">
            <a:hlinkClick r:id="rId3" action="ppaction://hlinksldjump"/>
            <a:extLst>
              <a:ext uri="{FF2B5EF4-FFF2-40B4-BE49-F238E27FC236}">
                <a16:creationId xmlns:a16="http://schemas.microsoft.com/office/drawing/2014/main" id="{99D09A11-3C8F-4AD5-9A9D-8943E6C6F056}"/>
              </a:ext>
            </a:extLst>
          </p:cNvPr>
          <p:cNvSpPr txBox="1"/>
          <p:nvPr/>
        </p:nvSpPr>
        <p:spPr>
          <a:xfrm>
            <a:off x="8595268" y="2211501"/>
            <a:ext cx="1898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THỰC TRẠNG</a:t>
            </a:r>
          </a:p>
        </p:txBody>
      </p:sp>
      <p:sp>
        <p:nvSpPr>
          <p:cNvPr id="30" name="TextBox 29">
            <a:hlinkClick r:id="rId4" action="ppaction://hlinksldjump"/>
            <a:extLst>
              <a:ext uri="{FF2B5EF4-FFF2-40B4-BE49-F238E27FC236}">
                <a16:creationId xmlns:a16="http://schemas.microsoft.com/office/drawing/2014/main" id="{1FFECA8C-BC1E-4D60-BFD5-474D9567EC8F}"/>
              </a:ext>
            </a:extLst>
          </p:cNvPr>
          <p:cNvSpPr txBox="1"/>
          <p:nvPr/>
        </p:nvSpPr>
        <p:spPr>
          <a:xfrm rot="3697581">
            <a:off x="7637637" y="4207816"/>
            <a:ext cx="1418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HẬU QUẢ</a:t>
            </a:r>
          </a:p>
        </p:txBody>
      </p:sp>
      <p:sp>
        <p:nvSpPr>
          <p:cNvPr id="31" name="TextBox 30">
            <a:hlinkClick r:id="rId5" action="ppaction://hlinksldjump"/>
            <a:extLst>
              <a:ext uri="{FF2B5EF4-FFF2-40B4-BE49-F238E27FC236}">
                <a16:creationId xmlns:a16="http://schemas.microsoft.com/office/drawing/2014/main" id="{1A50BB62-6D83-40B8-AF03-A32F529DA31A}"/>
              </a:ext>
            </a:extLst>
          </p:cNvPr>
          <p:cNvSpPr txBox="1"/>
          <p:nvPr/>
        </p:nvSpPr>
        <p:spPr>
          <a:xfrm rot="18656558">
            <a:off x="9897087" y="4299112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GIẢI PHÁP</a:t>
            </a:r>
          </a:p>
        </p:txBody>
      </p:sp>
      <p:pic>
        <p:nvPicPr>
          <p:cNvPr id="33" name="Picture 32" descr="A green recycle symbol&#10;&#10;Description automatically generated">
            <a:extLst>
              <a:ext uri="{FF2B5EF4-FFF2-40B4-BE49-F238E27FC236}">
                <a16:creationId xmlns:a16="http://schemas.microsoft.com/office/drawing/2014/main" id="{842A4E43-B857-4AB7-8461-96928B8B2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72" y="3079710"/>
            <a:ext cx="1439766" cy="14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7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50"/>
                            </p:stCondLst>
                            <p:childTnLst>
                              <p:par>
                                <p:cTn id="4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ater flowing into a dam&#10;&#10;Description automatically generated with medium confidence">
            <a:extLst>
              <a:ext uri="{FF2B5EF4-FFF2-40B4-BE49-F238E27FC236}">
                <a16:creationId xmlns:a16="http://schemas.microsoft.com/office/drawing/2014/main" id="{9134CECF-D03A-4F1E-BB6A-E17E4D3CB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32" y="1190965"/>
            <a:ext cx="3557905" cy="23695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muddy river with rocks and debris&#10;&#10;Description automatically generated">
            <a:extLst>
              <a:ext uri="{FF2B5EF4-FFF2-40B4-BE49-F238E27FC236}">
                <a16:creationId xmlns:a16="http://schemas.microsoft.com/office/drawing/2014/main" id="{6DA7DE69-6F98-4887-B4CE-4D06F078B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32" y="4075970"/>
            <a:ext cx="3691293" cy="22803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65953-C7A6-408A-9DBA-62201E10A890}"/>
              </a:ext>
            </a:extLst>
          </p:cNvPr>
          <p:cNvSpPr txBox="1"/>
          <p:nvPr/>
        </p:nvSpPr>
        <p:spPr>
          <a:xfrm>
            <a:off x="405442" y="483079"/>
            <a:ext cx="11726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Chất</a:t>
            </a:r>
            <a:r>
              <a:rPr 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thải</a:t>
            </a:r>
            <a:r>
              <a:rPr 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chưa</a:t>
            </a:r>
            <a:r>
              <a:rPr 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qua </a:t>
            </a:r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xử</a:t>
            </a:r>
            <a:r>
              <a:rPr 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lý</a:t>
            </a:r>
            <a:r>
              <a:rPr 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</a:t>
            </a:r>
            <a:r>
              <a:rPr 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xả</a:t>
            </a:r>
            <a:r>
              <a:rPr 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thẳng</a:t>
            </a:r>
            <a:r>
              <a:rPr 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 </a:t>
            </a:r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môi</a:t>
            </a:r>
            <a:r>
              <a:rPr 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trường</a:t>
            </a:r>
            <a:endParaRPr lang="en-US" sz="4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Water flowing through a stream&#10;&#10;Description automatically generated with medium confidence">
            <a:extLst>
              <a:ext uri="{FF2B5EF4-FFF2-40B4-BE49-F238E27FC236}">
                <a16:creationId xmlns:a16="http://schemas.microsoft.com/office/drawing/2014/main" id="{4AE2A151-E58E-4525-A900-EDECBEED1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346" y="1190964"/>
            <a:ext cx="3736622" cy="23695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AAFC6D-B30F-4D7B-8AD5-CADFC913E818}"/>
              </a:ext>
            </a:extLst>
          </p:cNvPr>
          <p:cNvSpPr txBox="1"/>
          <p:nvPr/>
        </p:nvSpPr>
        <p:spPr>
          <a:xfrm>
            <a:off x="6493867" y="3872644"/>
            <a:ext cx="4859933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548640" indent="-548640">
              <a:buSzPct val="180000"/>
              <a:buBlip>
                <a:blip r:embed="rId5"/>
              </a:buBlip>
            </a:pPr>
            <a:r>
              <a:rPr lang="vi-VN" sz="2000" i="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Cả nước có trên </a:t>
            </a:r>
            <a:r>
              <a:rPr lang="vi-VN" sz="2200" b="1" i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60% </a:t>
            </a:r>
            <a:r>
              <a:rPr lang="vi-VN" sz="2000" i="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khu công nghiệp chưa có hệ thống xử lý nước thải tập trung. </a:t>
            </a:r>
          </a:p>
          <a:p>
            <a:pPr marL="342900" indent="-342900">
              <a:buSzPct val="180000"/>
              <a:buFont typeface="Arial" panose="020B0604020202020204" pitchFamily="34" charset="0"/>
              <a:buChar char="•"/>
            </a:pPr>
            <a:endParaRPr lang="vi-VN" sz="2000" i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indent="-548640">
              <a:buSzPct val="180000"/>
              <a:buBlip>
                <a:blip r:embed="rId5"/>
              </a:buBlip>
            </a:pPr>
            <a:r>
              <a:rPr lang="vi-VN" sz="2000" i="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Tại các đô thị, chỉ có khoảng </a:t>
            </a:r>
            <a:r>
              <a:rPr lang="vi-VN" sz="2200" b="1" i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60% - 70% </a:t>
            </a:r>
            <a:r>
              <a:rPr lang="vi-VN" sz="2000" i="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chất thải rắn được thu gom, cơ sở hạ tầng thoát nước và xử lý nước thải.</a:t>
            </a:r>
            <a:endParaRPr lang="vi-VN" sz="2000" dirty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00E3E-C089-4488-8F9A-4BCAC21D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1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tàu thủy" descr="A ship with black smoke coming out of it&#10;&#10;Description automatically generated">
            <a:extLst>
              <a:ext uri="{FF2B5EF4-FFF2-40B4-BE49-F238E27FC236}">
                <a16:creationId xmlns:a16="http://schemas.microsoft.com/office/drawing/2014/main" id="{2C701A45-6C21-4D8D-AE87-00BC4D22A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184" r="985"/>
          <a:stretch/>
        </p:blipFill>
        <p:spPr>
          <a:xfrm>
            <a:off x="6264220" y="1596235"/>
            <a:ext cx="5089580" cy="2904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4" name="máy bay" descr="A jet flying through the air&#10;&#10;Description automatically generated">
            <a:extLst>
              <a:ext uri="{FF2B5EF4-FFF2-40B4-BE49-F238E27FC236}">
                <a16:creationId xmlns:a16="http://schemas.microsoft.com/office/drawing/2014/main" id="{6C0D73F3-1CDB-4083-A091-36EA39A28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21" y="1596235"/>
            <a:ext cx="5089580" cy="2904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0D708-9EB5-4211-A215-78C7D3281259}"/>
              </a:ext>
            </a:extLst>
          </p:cNvPr>
          <p:cNvSpPr txBox="1"/>
          <p:nvPr/>
        </p:nvSpPr>
        <p:spPr>
          <a:xfrm>
            <a:off x="1533437" y="219121"/>
            <a:ext cx="8582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6"/>
                </a:solidFill>
              </a:rPr>
              <a:t>Khí thải từ các phương tiện di chuyển</a:t>
            </a:r>
            <a:endParaRPr lang="vi-VN" sz="4000" b="1" dirty="0">
              <a:solidFill>
                <a:schemeClr val="accent6"/>
              </a:solidFill>
            </a:endParaRPr>
          </a:p>
        </p:txBody>
      </p:sp>
      <p:pic>
        <p:nvPicPr>
          <p:cNvPr id="52" name="tàu hỏa" descr="A steam train on the tracks&#10;&#10;Description automatically generated">
            <a:extLst>
              <a:ext uri="{FF2B5EF4-FFF2-40B4-BE49-F238E27FC236}">
                <a16:creationId xmlns:a16="http://schemas.microsoft.com/office/drawing/2014/main" id="{6C1D84FB-3AAA-413B-B700-A24C6906A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19" y="1596235"/>
            <a:ext cx="5077625" cy="2891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6" name="xe máy ô tô" descr="A large crowd of people in traffic&#10;&#10;Description automatically generated">
            <a:extLst>
              <a:ext uri="{FF2B5EF4-FFF2-40B4-BE49-F238E27FC236}">
                <a16:creationId xmlns:a16="http://schemas.microsoft.com/office/drawing/2014/main" id="{4EC72499-8849-476A-A039-8D5CA461D1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3"/>
          <a:stretch/>
        </p:blipFill>
        <p:spPr>
          <a:xfrm>
            <a:off x="6264218" y="1596234"/>
            <a:ext cx="5077626" cy="2891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0" name="ảnh nền" descr="A group of people on scooters&#10;&#10;Description automatically generated">
            <a:extLst>
              <a:ext uri="{FF2B5EF4-FFF2-40B4-BE49-F238E27FC236}">
                <a16:creationId xmlns:a16="http://schemas.microsoft.com/office/drawing/2014/main" id="{43A7139F-8CBB-4CFB-84BB-34D6C1F5CA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" t="2" r="5133" b="13"/>
          <a:stretch/>
        </p:blipFill>
        <p:spPr>
          <a:xfrm>
            <a:off x="6264217" y="1596233"/>
            <a:ext cx="5089583" cy="289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đường bộ">
            <a:extLst>
              <a:ext uri="{FF2B5EF4-FFF2-40B4-BE49-F238E27FC236}">
                <a16:creationId xmlns:a16="http://schemas.microsoft.com/office/drawing/2014/main" id="{8DA12257-E717-447F-BD6F-F824EA2C04A0}"/>
              </a:ext>
            </a:extLst>
          </p:cNvPr>
          <p:cNvSpPr txBox="1"/>
          <p:nvPr/>
        </p:nvSpPr>
        <p:spPr>
          <a:xfrm>
            <a:off x="1441172" y="1912848"/>
            <a:ext cx="34957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Phương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tiện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giao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thông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đường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bộ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đường thủy">
            <a:extLst>
              <a:ext uri="{FF2B5EF4-FFF2-40B4-BE49-F238E27FC236}">
                <a16:creationId xmlns:a16="http://schemas.microsoft.com/office/drawing/2014/main" id="{8CA79852-7A1C-4226-8FBB-399D86F5079E}"/>
              </a:ext>
            </a:extLst>
          </p:cNvPr>
          <p:cNvSpPr txBox="1"/>
          <p:nvPr/>
        </p:nvSpPr>
        <p:spPr>
          <a:xfrm>
            <a:off x="1441172" y="2595439"/>
            <a:ext cx="3764706" cy="3693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Phương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tiện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giao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thông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đường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thủy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àng không">
            <a:extLst>
              <a:ext uri="{FF2B5EF4-FFF2-40B4-BE49-F238E27FC236}">
                <a16:creationId xmlns:a16="http://schemas.microsoft.com/office/drawing/2014/main" id="{11162535-EBDD-46B1-8257-03007832036C}"/>
              </a:ext>
            </a:extLst>
          </p:cNvPr>
          <p:cNvSpPr txBox="1"/>
          <p:nvPr/>
        </p:nvSpPr>
        <p:spPr>
          <a:xfrm>
            <a:off x="1441172" y="3278031"/>
            <a:ext cx="420563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Phương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tiện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giao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thông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đường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hàng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không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đường sắt">
            <a:extLst>
              <a:ext uri="{FF2B5EF4-FFF2-40B4-BE49-F238E27FC236}">
                <a16:creationId xmlns:a16="http://schemas.microsoft.com/office/drawing/2014/main" id="{CB0CEDBB-C055-4228-8567-BF7AB987AFA6}"/>
              </a:ext>
            </a:extLst>
          </p:cNvPr>
          <p:cNvSpPr txBox="1"/>
          <p:nvPr/>
        </p:nvSpPr>
        <p:spPr>
          <a:xfrm>
            <a:off x="1441172" y="3960623"/>
            <a:ext cx="420563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Phương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tiện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giao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thông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đường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sắt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0" name="Picture 9" descr="A cartoon of a river and trees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02E081F8-AD46-45B1-9A44-E444A71DCA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0" y="6289964"/>
            <a:ext cx="568036" cy="5680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4CBC2-6E61-4D5A-BB19-2C1FB20A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ong dirt road in a forest&#10;&#10;Description automatically generated">
            <a:extLst>
              <a:ext uri="{FF2B5EF4-FFF2-40B4-BE49-F238E27FC236}">
                <a16:creationId xmlns:a16="http://schemas.microsoft.com/office/drawing/2014/main" id="{DCBA4062-E04F-463F-8019-2210BE2E3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 r="-2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erial view of a forest&#10;&#10;Description automatically generated">
            <a:extLst>
              <a:ext uri="{FF2B5EF4-FFF2-40B4-BE49-F238E27FC236}">
                <a16:creationId xmlns:a16="http://schemas.microsoft.com/office/drawing/2014/main" id="{9B897D23-7BC0-4E6F-8D00-D24BB1FC36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0" b="1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7" name="Picture 6" descr="A person standing next to a tree stump&#10;&#10;Description automatically generated">
            <a:extLst>
              <a:ext uri="{FF2B5EF4-FFF2-40B4-BE49-F238E27FC236}">
                <a16:creationId xmlns:a16="http://schemas.microsoft.com/office/drawing/2014/main" id="{E700BDB2-7E55-4D0B-A531-B6B55F34E1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r="2648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ECB39D-80F4-4003-B7B9-7A26C7C093FD}"/>
              </a:ext>
            </a:extLst>
          </p:cNvPr>
          <p:cNvSpPr txBox="1"/>
          <p:nvPr/>
        </p:nvSpPr>
        <p:spPr>
          <a:xfrm>
            <a:off x="448056" y="2258568"/>
            <a:ext cx="2825496" cy="1748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6"/>
                </a:solidFill>
              </a:rPr>
              <a:t>Nạn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phá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rừng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đang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ngày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một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gia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tăng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để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phục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vụ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sản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xuất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và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tiêu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dùng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một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cách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bất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kiểm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soát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-&gt; </a:t>
            </a:r>
            <a:r>
              <a:rPr lang="en-US" sz="2000" dirty="0" err="1">
                <a:solidFill>
                  <a:srgbClr val="FF0000"/>
                </a:solidFill>
              </a:rPr>
              <a:t>Để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lại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hậu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quả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nặng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nề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cho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đất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 descr="A group of people in the woods&#10;&#10;Description automatically generated">
            <a:extLst>
              <a:ext uri="{FF2B5EF4-FFF2-40B4-BE49-F238E27FC236}">
                <a16:creationId xmlns:a16="http://schemas.microsoft.com/office/drawing/2014/main" id="{FBE2A104-4595-4B79-B756-88BCE6EAD1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r="1" b="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4" name="Action Button: Go Forward or Next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B95CEB4-4CEA-41C3-943B-EC51C49722AA}"/>
              </a:ext>
            </a:extLst>
          </p:cNvPr>
          <p:cNvSpPr/>
          <p:nvPr/>
        </p:nvSpPr>
        <p:spPr>
          <a:xfrm>
            <a:off x="1206216" y="6522248"/>
            <a:ext cx="274320" cy="274320"/>
          </a:xfrm>
          <a:prstGeom prst="actionButtonForwardNex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ction Button: Go Back or Previous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A55151D-B209-467D-AAC5-F643109653E7}"/>
              </a:ext>
            </a:extLst>
          </p:cNvPr>
          <p:cNvSpPr/>
          <p:nvPr/>
        </p:nvSpPr>
        <p:spPr>
          <a:xfrm>
            <a:off x="888152" y="6523247"/>
            <a:ext cx="274320" cy="274320"/>
          </a:xfrm>
          <a:prstGeom prst="actionButtonBackPrevio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Go to Beginning 1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7A801C4-82E7-4ED9-AA4E-583E45D9876D}"/>
              </a:ext>
            </a:extLst>
          </p:cNvPr>
          <p:cNvSpPr/>
          <p:nvPr/>
        </p:nvSpPr>
        <p:spPr>
          <a:xfrm>
            <a:off x="570088" y="6521749"/>
            <a:ext cx="274320" cy="274320"/>
          </a:xfrm>
          <a:prstGeom prst="actionButtonBeginning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ction Button: Go to End 1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7E1F23FA-0AF6-432D-9F45-279DCEAC8D09}"/>
              </a:ext>
            </a:extLst>
          </p:cNvPr>
          <p:cNvSpPr/>
          <p:nvPr/>
        </p:nvSpPr>
        <p:spPr>
          <a:xfrm>
            <a:off x="1524280" y="6522747"/>
            <a:ext cx="274320" cy="274320"/>
          </a:xfrm>
          <a:prstGeom prst="actionButtonE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artoon of a river and trees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3C48AE8A-88A8-4BA7-970C-54E5AE7C0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0" y="6289964"/>
            <a:ext cx="568036" cy="5680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A6D7CA-BEB8-42C3-BD21-DFC057B7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6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sh in the water with plants&#10;&#10;Description automatically generated">
            <a:extLst>
              <a:ext uri="{FF2B5EF4-FFF2-40B4-BE49-F238E27FC236}">
                <a16:creationId xmlns:a16="http://schemas.microsoft.com/office/drawing/2014/main" id="{002A819F-2315-43B0-866A-6B9A1EF425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9899" y="987088"/>
            <a:ext cx="2708701" cy="1627258"/>
          </a:xfrm>
          <a:prstGeom prst="wedgeEllipseCallout">
            <a:avLst>
              <a:gd name="adj1" fmla="val -22900"/>
              <a:gd name="adj2" fmla="val 65406"/>
            </a:avLst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child standing on a rock in a dirty beach&#10;&#10;Description automatically generated">
            <a:extLst>
              <a:ext uri="{FF2B5EF4-FFF2-40B4-BE49-F238E27FC236}">
                <a16:creationId xmlns:a16="http://schemas.microsoft.com/office/drawing/2014/main" id="{D7FB04D2-0802-47E9-B133-E6915D0E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8" y="1505736"/>
            <a:ext cx="3117572" cy="2146550"/>
          </a:xfrm>
          <a:prstGeom prst="wedgeEllipseCallout">
            <a:avLst>
              <a:gd name="adj1" fmla="val 18566"/>
              <a:gd name="adj2" fmla="val 65943"/>
            </a:avLst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4F2013-16D3-4F7E-BE2E-443390B71B76}"/>
              </a:ext>
            </a:extLst>
          </p:cNvPr>
          <p:cNvSpPr txBox="1"/>
          <p:nvPr/>
        </p:nvSpPr>
        <p:spPr>
          <a:xfrm>
            <a:off x="6339840" y="2884028"/>
            <a:ext cx="5852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60000"/>
            </a:pPr>
            <a:r>
              <a:rPr lang="en-US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vi-VN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Việc các chất thải chưa được xử lý mà xả thẳng ra môi trường khiến nguồn sống của các sinh vật bị ô nhiễm nghiêm trọng. Đặc biệt là các sinh vật dưới nước chết dần chết mòn vì môi trường sống bị </a:t>
            </a:r>
            <a:endParaRPr lang="en-US" b="1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</a:endParaRPr>
          </a:p>
          <a:p>
            <a:pPr>
              <a:buSzPct val="260000"/>
            </a:pPr>
            <a:r>
              <a:rPr lang="vi-VN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ảnh hưởng trực tiếp</a:t>
            </a:r>
            <a:endParaRPr lang="vi-VN" b="1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A4B66-1C23-4F3D-8E04-58E575C5581F}"/>
              </a:ext>
            </a:extLst>
          </p:cNvPr>
          <p:cNvSpPr txBox="1"/>
          <p:nvPr/>
        </p:nvSpPr>
        <p:spPr>
          <a:xfrm>
            <a:off x="359523" y="4066938"/>
            <a:ext cx="49001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60000"/>
            </a:pPr>
            <a:r>
              <a:rPr lang="en-US" sz="2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vi-VN" sz="2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vi-VN" sz="2200" b="1" i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guồn nước bị ô nhiễm, ảnh hưởng</a:t>
            </a:r>
            <a:endParaRPr lang="en-US" sz="2200" b="1" i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260000"/>
            </a:pPr>
            <a:r>
              <a:rPr lang="vi-VN" sz="2200" b="1" i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rất lớn đến môi trường và sức khỏe</a:t>
            </a:r>
            <a:endParaRPr lang="en-US" sz="2200" b="1" i="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260000"/>
            </a:pPr>
            <a:r>
              <a:rPr lang="vi-VN" sz="2200" b="1" i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 người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4865542-73DE-40FC-A62D-066C2D2E1AEB}"/>
              </a:ext>
            </a:extLst>
          </p:cNvPr>
          <p:cNvSpPr txBox="1">
            <a:spLocks/>
          </p:cNvSpPr>
          <p:nvPr/>
        </p:nvSpPr>
        <p:spPr>
          <a:xfrm>
            <a:off x="1661440" y="136525"/>
            <a:ext cx="8570205" cy="7035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Nguồn</a:t>
            </a:r>
            <a:r>
              <a:rPr lang="en-US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nước</a:t>
            </a:r>
            <a:r>
              <a:rPr lang="en-US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bị</a:t>
            </a:r>
            <a:r>
              <a:rPr lang="en-US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ảnh</a:t>
            </a:r>
            <a:r>
              <a:rPr lang="en-US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hưởng</a:t>
            </a:r>
            <a:r>
              <a:rPr lang="en-US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trực</a:t>
            </a:r>
            <a:r>
              <a:rPr lang="en-US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</a:rPr>
              <a:t>tiếp</a:t>
            </a:r>
            <a:endParaRPr lang="vi-VN" b="1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Action Button: Go Forward or Next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0FD3BF5-1892-4FAA-8C65-FCBF9F1507D1}"/>
              </a:ext>
            </a:extLst>
          </p:cNvPr>
          <p:cNvSpPr/>
          <p:nvPr/>
        </p:nvSpPr>
        <p:spPr>
          <a:xfrm>
            <a:off x="1206216" y="6521749"/>
            <a:ext cx="274320" cy="274320"/>
          </a:xfrm>
          <a:prstGeom prst="actionButtonForwardNex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ction Button: Go Back or Previous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4DE0647-9AA2-46B7-B31E-7854B9B889C3}"/>
              </a:ext>
            </a:extLst>
          </p:cNvPr>
          <p:cNvSpPr/>
          <p:nvPr/>
        </p:nvSpPr>
        <p:spPr>
          <a:xfrm>
            <a:off x="888152" y="6523247"/>
            <a:ext cx="274320" cy="274320"/>
          </a:xfrm>
          <a:prstGeom prst="actionButtonBackPrevio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Go to Beginning 1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4D72393-7DA6-4954-9882-8C8C210FB84E}"/>
              </a:ext>
            </a:extLst>
          </p:cNvPr>
          <p:cNvSpPr/>
          <p:nvPr/>
        </p:nvSpPr>
        <p:spPr>
          <a:xfrm>
            <a:off x="570088" y="6521749"/>
            <a:ext cx="274320" cy="274320"/>
          </a:xfrm>
          <a:prstGeom prst="actionButtonBeginning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ction Button: Go to End 18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B190D256-5236-42DC-9D04-AD738C13E62F}"/>
              </a:ext>
            </a:extLst>
          </p:cNvPr>
          <p:cNvSpPr/>
          <p:nvPr/>
        </p:nvSpPr>
        <p:spPr>
          <a:xfrm>
            <a:off x="1524280" y="6521749"/>
            <a:ext cx="274320" cy="274320"/>
          </a:xfrm>
          <a:prstGeom prst="actionButtonE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artoon of a river and trees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F25D53BC-506F-446E-B267-6866AFCC4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0" y="6289964"/>
            <a:ext cx="568036" cy="5680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881DF-870B-4C4B-BF39-4B52FF08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C404983D-C3F1-4271-89EA-2ADFDF4A8A41}"/>
              </a:ext>
            </a:extLst>
          </p:cNvPr>
          <p:cNvSpPr txBox="1">
            <a:spLocks/>
          </p:cNvSpPr>
          <p:nvPr/>
        </p:nvSpPr>
        <p:spPr>
          <a:xfrm>
            <a:off x="3085465" y="136525"/>
            <a:ext cx="5840002" cy="518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n w="12700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Ô </a:t>
            </a:r>
            <a:r>
              <a:rPr lang="en-US" sz="3600" b="1" dirty="0" err="1">
                <a:ln w="12700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nhiễm</a:t>
            </a:r>
            <a:r>
              <a:rPr lang="en-US" sz="3600" b="1" dirty="0">
                <a:ln w="12700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3600" b="1" dirty="0" err="1">
                <a:ln w="12700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không</a:t>
            </a:r>
            <a:r>
              <a:rPr lang="en-US" sz="3600" b="1" dirty="0">
                <a:ln w="12700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3600" b="1" dirty="0" err="1">
                <a:ln w="12700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khí</a:t>
            </a:r>
            <a:endParaRPr lang="vi-VN" sz="3600" b="1" dirty="0">
              <a:ln w="12700">
                <a:solidFill>
                  <a:schemeClr val="bg2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1" name="Picture 10" descr="A city with tall buildings in the background&#10;&#10;Description automatically generated">
            <a:extLst>
              <a:ext uri="{FF2B5EF4-FFF2-40B4-BE49-F238E27FC236}">
                <a16:creationId xmlns:a16="http://schemas.microsoft.com/office/drawing/2014/main" id="{4205B427-ABA0-4577-8764-2F9655AC0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 r="-76"/>
          <a:stretch/>
        </p:blipFill>
        <p:spPr>
          <a:xfrm>
            <a:off x="8492890" y="1409142"/>
            <a:ext cx="3647792" cy="2111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A child on a motorcycle with a mask on&#10;&#10;Description automatically generated">
            <a:extLst>
              <a:ext uri="{FF2B5EF4-FFF2-40B4-BE49-F238E27FC236}">
                <a16:creationId xmlns:a16="http://schemas.microsoft.com/office/drawing/2014/main" id="{1D0181E1-4499-4EED-9F03-49ED48954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0" y="1425155"/>
            <a:ext cx="3755701" cy="2112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Picture 14" descr="A group of penguins on a rocky surface&#10;&#10;Description automatically generated">
            <a:extLst>
              <a:ext uri="{FF2B5EF4-FFF2-40B4-BE49-F238E27FC236}">
                <a16:creationId xmlns:a16="http://schemas.microsoft.com/office/drawing/2014/main" id="{59573DA5-E973-4890-B91D-28598423C7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12205" r="8188"/>
          <a:stretch/>
        </p:blipFill>
        <p:spPr>
          <a:xfrm>
            <a:off x="4470213" y="1409142"/>
            <a:ext cx="3755701" cy="2144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6FED89-D121-4C96-86D9-0DBE4B4FF567}"/>
              </a:ext>
            </a:extLst>
          </p:cNvPr>
          <p:cNvSpPr txBox="1"/>
          <p:nvPr/>
        </p:nvSpPr>
        <p:spPr>
          <a:xfrm>
            <a:off x="330798" y="3637115"/>
            <a:ext cx="403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endParaRPr lang="en-US" dirty="0"/>
          </a:p>
          <a:p>
            <a:r>
              <a:rPr lang="en-US" dirty="0"/>
              <a:t>-&gt;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07101-1C36-4ADA-A406-F4A8E30BA807}"/>
              </a:ext>
            </a:extLst>
          </p:cNvPr>
          <p:cNvSpPr txBox="1"/>
          <p:nvPr/>
        </p:nvSpPr>
        <p:spPr>
          <a:xfrm>
            <a:off x="4843524" y="3592576"/>
            <a:ext cx="327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Đe</a:t>
            </a:r>
            <a:r>
              <a:rPr lang="en-US" dirty="0"/>
              <a:t> </a:t>
            </a:r>
            <a:r>
              <a:rPr lang="en-US" dirty="0" err="1"/>
              <a:t>dọa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của</a:t>
            </a:r>
            <a:endParaRPr lang="en-US" dirty="0"/>
          </a:p>
          <a:p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sống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112DB9-09AA-4F65-B06D-AB667277DA58}"/>
              </a:ext>
            </a:extLst>
          </p:cNvPr>
          <p:cNvSpPr txBox="1"/>
          <p:nvPr/>
        </p:nvSpPr>
        <p:spPr>
          <a:xfrm>
            <a:off x="9080871" y="3592576"/>
            <a:ext cx="247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Bụi</a:t>
            </a:r>
            <a:r>
              <a:rPr lang="en-US" dirty="0"/>
              <a:t> </a:t>
            </a:r>
            <a:r>
              <a:rPr lang="en-US" dirty="0" err="1"/>
              <a:t>mịn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sương</a:t>
            </a:r>
            <a:endParaRPr lang="en-US" dirty="0"/>
          </a:p>
          <a:p>
            <a:r>
              <a:rPr lang="en-US" dirty="0" err="1"/>
              <a:t>mù</a:t>
            </a:r>
            <a:r>
              <a:rPr lang="en-US" dirty="0"/>
              <a:t> ở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43119A-1AE7-4FA1-81A7-901967CC518C}"/>
              </a:ext>
            </a:extLst>
          </p:cNvPr>
          <p:cNvGrpSpPr/>
          <p:nvPr/>
        </p:nvGrpSpPr>
        <p:grpSpPr>
          <a:xfrm>
            <a:off x="427000" y="4787073"/>
            <a:ext cx="11125702" cy="1186511"/>
            <a:chOff x="314931" y="5077723"/>
            <a:chExt cx="11125702" cy="118651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A55AFF-C8C1-46A1-A252-EBD5606184EE}"/>
                </a:ext>
              </a:extLst>
            </p:cNvPr>
            <p:cNvSpPr txBox="1"/>
            <p:nvPr/>
          </p:nvSpPr>
          <p:spPr>
            <a:xfrm>
              <a:off x="1031358" y="5433237"/>
              <a:ext cx="104092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40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Ô nhiễm không khí (ÔNKK) được ví như “sát thủ thầm lặng” gây ra hàng triệu ca tử vong sớm mỗi năm, tạo gánh nặng cho nền kinh tế toàn cầu</a:t>
              </a:r>
              <a:endParaRPr lang="vi-VN" sz="2400" dirty="0"/>
            </a:p>
          </p:txBody>
        </p:sp>
        <p:sp>
          <p:nvSpPr>
            <p:cNvPr id="21" name="Google Shape">
              <a:extLst>
                <a:ext uri="{FF2B5EF4-FFF2-40B4-BE49-F238E27FC236}">
                  <a16:creationId xmlns:a16="http://schemas.microsoft.com/office/drawing/2014/main" id="{8573E926-16A4-49DC-81C7-46E03A4A7AEA}"/>
                </a:ext>
              </a:extLst>
            </p:cNvPr>
            <p:cNvSpPr txBox="1"/>
            <p:nvPr/>
          </p:nvSpPr>
          <p:spPr>
            <a:xfrm>
              <a:off x="314931" y="5077723"/>
              <a:ext cx="842519" cy="3653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 dirty="0">
                  <a:solidFill>
                    <a:schemeClr val="dk1"/>
                  </a:solidFill>
                  <a:latin typeface="Dosis"/>
                  <a:ea typeface="Dosis"/>
                  <a:cs typeface="Dosis"/>
                  <a:sym typeface="Dosis"/>
                </a:rPr>
                <a:t>“</a:t>
              </a:r>
              <a:endParaRPr sz="96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4E185-5AED-4523-9DC7-83CE9780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2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3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A person with half of her face&#10;&#10;Description automatically generated">
            <a:extLst>
              <a:ext uri="{FF2B5EF4-FFF2-40B4-BE49-F238E27FC236}">
                <a16:creationId xmlns:a16="http://schemas.microsoft.com/office/drawing/2014/main" id="{A336A4D5-E070-4F01-85ED-55E706BF8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r="14195"/>
          <a:stretch>
            <a:fillRect/>
          </a:stretch>
        </p:blipFill>
        <p:spPr>
          <a:xfrm rot="21047375">
            <a:off x="3654998" y="135280"/>
            <a:ext cx="3670694" cy="3375398"/>
          </a:xfrm>
          <a:custGeom>
            <a:avLst/>
            <a:gdLst>
              <a:gd name="connsiteX0" fmla="*/ 1429267 w 2676110"/>
              <a:gd name="connsiteY0" fmla="*/ 2504903 h 2710623"/>
              <a:gd name="connsiteX1" fmla="*/ 1424592 w 2676110"/>
              <a:gd name="connsiteY1" fmla="*/ 2506416 h 2710623"/>
              <a:gd name="connsiteX2" fmla="*/ 1424504 w 2676110"/>
              <a:gd name="connsiteY2" fmla="*/ 2507232 h 2710623"/>
              <a:gd name="connsiteX3" fmla="*/ 1427590 w 2676110"/>
              <a:gd name="connsiteY3" fmla="*/ 2512262 h 2710623"/>
              <a:gd name="connsiteX4" fmla="*/ 2173891 w 2676110"/>
              <a:gd name="connsiteY4" fmla="*/ 2405754 h 2710623"/>
              <a:gd name="connsiteX5" fmla="*/ 2173164 w 2676110"/>
              <a:gd name="connsiteY5" fmla="*/ 2405990 h 2710623"/>
              <a:gd name="connsiteX6" fmla="*/ 2173496 w 2676110"/>
              <a:gd name="connsiteY6" fmla="*/ 2406532 h 2710623"/>
              <a:gd name="connsiteX7" fmla="*/ 941457 w 2676110"/>
              <a:gd name="connsiteY7" fmla="*/ 571296 h 2710623"/>
              <a:gd name="connsiteX8" fmla="*/ 940433 w 2676110"/>
              <a:gd name="connsiteY8" fmla="*/ 580837 h 2710623"/>
              <a:gd name="connsiteX9" fmla="*/ 942499 w 2676110"/>
              <a:gd name="connsiteY9" fmla="*/ 573379 h 2710623"/>
              <a:gd name="connsiteX10" fmla="*/ 1551011 w 2676110"/>
              <a:gd name="connsiteY10" fmla="*/ 288371 h 2710623"/>
              <a:gd name="connsiteX11" fmla="*/ 1550157 w 2676110"/>
              <a:gd name="connsiteY11" fmla="*/ 288647 h 2710623"/>
              <a:gd name="connsiteX12" fmla="*/ 1549666 w 2676110"/>
              <a:gd name="connsiteY12" fmla="*/ 293218 h 2710623"/>
              <a:gd name="connsiteX13" fmla="*/ 1549668 w 2676110"/>
              <a:gd name="connsiteY13" fmla="*/ 293220 h 2710623"/>
              <a:gd name="connsiteX14" fmla="*/ 1077020 w 2676110"/>
              <a:gd name="connsiteY14" fmla="*/ 0 h 2710623"/>
              <a:gd name="connsiteX15" fmla="*/ 1178169 w 2676110"/>
              <a:gd name="connsiteY15" fmla="*/ 0 h 2710623"/>
              <a:gd name="connsiteX16" fmla="*/ 1162448 w 2676110"/>
              <a:gd name="connsiteY16" fmla="*/ 146580 h 2710623"/>
              <a:gd name="connsiteX17" fmla="*/ 1200220 w 2676110"/>
              <a:gd name="connsiteY17" fmla="*/ 121246 h 2710623"/>
              <a:gd name="connsiteX18" fmla="*/ 1238798 w 2676110"/>
              <a:gd name="connsiteY18" fmla="*/ 99223 h 2710623"/>
              <a:gd name="connsiteX19" fmla="*/ 1266284 w 2676110"/>
              <a:gd name="connsiteY19" fmla="*/ 0 h 2710623"/>
              <a:gd name="connsiteX20" fmla="*/ 1450844 w 2676110"/>
              <a:gd name="connsiteY20" fmla="*/ 0 h 2710623"/>
              <a:gd name="connsiteX21" fmla="*/ 1450608 w 2676110"/>
              <a:gd name="connsiteY21" fmla="*/ 2200 h 2710623"/>
              <a:gd name="connsiteX22" fmla="*/ 1453198 w 2676110"/>
              <a:gd name="connsiteY22" fmla="*/ 0 h 2710623"/>
              <a:gd name="connsiteX23" fmla="*/ 2030634 w 2676110"/>
              <a:gd name="connsiteY23" fmla="*/ 0 h 2710623"/>
              <a:gd name="connsiteX24" fmla="*/ 2012999 w 2676110"/>
              <a:gd name="connsiteY24" fmla="*/ 164428 h 2710623"/>
              <a:gd name="connsiteX25" fmla="*/ 2034114 w 2676110"/>
              <a:gd name="connsiteY25" fmla="*/ 150265 h 2710623"/>
              <a:gd name="connsiteX26" fmla="*/ 2075276 w 2676110"/>
              <a:gd name="connsiteY26" fmla="*/ 126768 h 2710623"/>
              <a:gd name="connsiteX27" fmla="*/ 2101151 w 2676110"/>
              <a:gd name="connsiteY27" fmla="*/ 116738 h 2710623"/>
              <a:gd name="connsiteX28" fmla="*/ 2109754 w 2676110"/>
              <a:gd name="connsiteY28" fmla="*/ 119114 h 2710623"/>
              <a:gd name="connsiteX29" fmla="*/ 2123569 w 2676110"/>
              <a:gd name="connsiteY29" fmla="*/ 69245 h 2710623"/>
              <a:gd name="connsiteX30" fmla="*/ 2131859 w 2676110"/>
              <a:gd name="connsiteY30" fmla="*/ 48976 h 2710623"/>
              <a:gd name="connsiteX31" fmla="*/ 2148652 w 2676110"/>
              <a:gd name="connsiteY31" fmla="*/ 28747 h 2710623"/>
              <a:gd name="connsiteX32" fmla="*/ 2175904 w 2676110"/>
              <a:gd name="connsiteY32" fmla="*/ 5607 h 2710623"/>
              <a:gd name="connsiteX33" fmla="*/ 2184263 w 2676110"/>
              <a:gd name="connsiteY33" fmla="*/ 0 h 2710623"/>
              <a:gd name="connsiteX34" fmla="*/ 2294020 w 2676110"/>
              <a:gd name="connsiteY34" fmla="*/ 0 h 2710623"/>
              <a:gd name="connsiteX35" fmla="*/ 2267000 w 2676110"/>
              <a:gd name="connsiteY35" fmla="*/ 251937 h 2710623"/>
              <a:gd name="connsiteX36" fmla="*/ 2279114 w 2676110"/>
              <a:gd name="connsiteY36" fmla="*/ 245022 h 2710623"/>
              <a:gd name="connsiteX37" fmla="*/ 2304989 w 2676110"/>
              <a:gd name="connsiteY37" fmla="*/ 234991 h 2710623"/>
              <a:gd name="connsiteX38" fmla="*/ 2317463 w 2676110"/>
              <a:gd name="connsiteY38" fmla="*/ 238437 h 2710623"/>
              <a:gd name="connsiteX39" fmla="*/ 2319276 w 2676110"/>
              <a:gd name="connsiteY39" fmla="*/ 253678 h 2710623"/>
              <a:gd name="connsiteX40" fmla="*/ 2305583 w 2676110"/>
              <a:gd name="connsiteY40" fmla="*/ 381344 h 2710623"/>
              <a:gd name="connsiteX41" fmla="*/ 2314228 w 2676110"/>
              <a:gd name="connsiteY41" fmla="*/ 395439 h 2710623"/>
              <a:gd name="connsiteX42" fmla="*/ 2331578 w 2676110"/>
              <a:gd name="connsiteY42" fmla="*/ 385535 h 2710623"/>
              <a:gd name="connsiteX43" fmla="*/ 2357453 w 2676110"/>
              <a:gd name="connsiteY43" fmla="*/ 375504 h 2710623"/>
              <a:gd name="connsiteX44" fmla="*/ 2369927 w 2676110"/>
              <a:gd name="connsiteY44" fmla="*/ 378950 h 2710623"/>
              <a:gd name="connsiteX45" fmla="*/ 2371740 w 2676110"/>
              <a:gd name="connsiteY45" fmla="*/ 394191 h 2710623"/>
              <a:gd name="connsiteX46" fmla="*/ 2339748 w 2676110"/>
              <a:gd name="connsiteY46" fmla="*/ 692476 h 2710623"/>
              <a:gd name="connsiteX47" fmla="*/ 2348380 w 2676110"/>
              <a:gd name="connsiteY47" fmla="*/ 706548 h 2710623"/>
              <a:gd name="connsiteX48" fmla="*/ 2362552 w 2676110"/>
              <a:gd name="connsiteY48" fmla="*/ 748082 h 2710623"/>
              <a:gd name="connsiteX49" fmla="*/ 2354694 w 2676110"/>
              <a:gd name="connsiteY49" fmla="*/ 771823 h 2710623"/>
              <a:gd name="connsiteX50" fmla="*/ 2355498 w 2676110"/>
              <a:gd name="connsiteY50" fmla="*/ 773134 h 2710623"/>
              <a:gd name="connsiteX51" fmla="*/ 2388864 w 2676110"/>
              <a:gd name="connsiteY51" fmla="*/ 750755 h 2710623"/>
              <a:gd name="connsiteX52" fmla="*/ 2430026 w 2676110"/>
              <a:gd name="connsiteY52" fmla="*/ 727258 h 2710623"/>
              <a:gd name="connsiteX53" fmla="*/ 2455901 w 2676110"/>
              <a:gd name="connsiteY53" fmla="*/ 717227 h 2710623"/>
              <a:gd name="connsiteX54" fmla="*/ 2468375 w 2676110"/>
              <a:gd name="connsiteY54" fmla="*/ 720673 h 2710623"/>
              <a:gd name="connsiteX55" fmla="*/ 2470187 w 2676110"/>
              <a:gd name="connsiteY55" fmla="*/ 735914 h 2710623"/>
              <a:gd name="connsiteX56" fmla="*/ 2433177 w 2676110"/>
              <a:gd name="connsiteY56" fmla="*/ 1080997 h 2710623"/>
              <a:gd name="connsiteX57" fmla="*/ 2440136 w 2676110"/>
              <a:gd name="connsiteY57" fmla="*/ 1092343 h 2710623"/>
              <a:gd name="connsiteX58" fmla="*/ 2472981 w 2676110"/>
              <a:gd name="connsiteY58" fmla="*/ 1073594 h 2710623"/>
              <a:gd name="connsiteX59" fmla="*/ 2498856 w 2676110"/>
              <a:gd name="connsiteY59" fmla="*/ 1063563 h 2710623"/>
              <a:gd name="connsiteX60" fmla="*/ 2511330 w 2676110"/>
              <a:gd name="connsiteY60" fmla="*/ 1067009 h 2710623"/>
              <a:gd name="connsiteX61" fmla="*/ 2513143 w 2676110"/>
              <a:gd name="connsiteY61" fmla="*/ 1082249 h 2710623"/>
              <a:gd name="connsiteX62" fmla="*/ 2501137 w 2676110"/>
              <a:gd name="connsiteY62" fmla="*/ 1194193 h 2710623"/>
              <a:gd name="connsiteX63" fmla="*/ 2513464 w 2676110"/>
              <a:gd name="connsiteY63" fmla="*/ 1230319 h 2710623"/>
              <a:gd name="connsiteX64" fmla="*/ 2501578 w 2676110"/>
              <a:gd name="connsiteY64" fmla="*/ 1266227 h 2710623"/>
              <a:gd name="connsiteX65" fmla="*/ 2492434 w 2676110"/>
              <a:gd name="connsiteY65" fmla="*/ 1275337 h 2710623"/>
              <a:gd name="connsiteX66" fmla="*/ 2476132 w 2676110"/>
              <a:gd name="connsiteY66" fmla="*/ 1427333 h 2710623"/>
              <a:gd name="connsiteX67" fmla="*/ 2520965 w 2676110"/>
              <a:gd name="connsiteY67" fmla="*/ 1500425 h 2710623"/>
              <a:gd name="connsiteX68" fmla="*/ 2528322 w 2676110"/>
              <a:gd name="connsiteY68" fmla="*/ 1497572 h 2710623"/>
              <a:gd name="connsiteX69" fmla="*/ 2540796 w 2676110"/>
              <a:gd name="connsiteY69" fmla="*/ 1501018 h 2710623"/>
              <a:gd name="connsiteX70" fmla="*/ 2542609 w 2676110"/>
              <a:gd name="connsiteY70" fmla="*/ 1516258 h 2710623"/>
              <a:gd name="connsiteX71" fmla="*/ 2540833 w 2676110"/>
              <a:gd name="connsiteY71" fmla="*/ 1532816 h 2710623"/>
              <a:gd name="connsiteX72" fmla="*/ 2542247 w 2676110"/>
              <a:gd name="connsiteY72" fmla="*/ 1535122 h 2710623"/>
              <a:gd name="connsiteX73" fmla="*/ 2556419 w 2676110"/>
              <a:gd name="connsiteY73" fmla="*/ 1576655 h 2710623"/>
              <a:gd name="connsiteX74" fmla="*/ 2544534 w 2676110"/>
              <a:gd name="connsiteY74" fmla="*/ 1612563 h 2710623"/>
              <a:gd name="connsiteX75" fmla="*/ 2530814 w 2676110"/>
              <a:gd name="connsiteY75" fmla="*/ 1626231 h 2710623"/>
              <a:gd name="connsiteX76" fmla="*/ 2505598 w 2676110"/>
              <a:gd name="connsiteY76" fmla="*/ 1861342 h 2710623"/>
              <a:gd name="connsiteX77" fmla="*/ 2571713 w 2676110"/>
              <a:gd name="connsiteY77" fmla="*/ 1969130 h 2710623"/>
              <a:gd name="connsiteX78" fmla="*/ 2585885 w 2676110"/>
              <a:gd name="connsiteY78" fmla="*/ 2010664 h 2710623"/>
              <a:gd name="connsiteX79" fmla="*/ 2574000 w 2676110"/>
              <a:gd name="connsiteY79" fmla="*/ 2046572 h 2710623"/>
              <a:gd name="connsiteX80" fmla="*/ 2539681 w 2676110"/>
              <a:gd name="connsiteY80" fmla="*/ 2080763 h 2710623"/>
              <a:gd name="connsiteX81" fmla="*/ 2537172 w 2676110"/>
              <a:gd name="connsiteY81" fmla="*/ 2091714 h 2710623"/>
              <a:gd name="connsiteX82" fmla="*/ 2536604 w 2676110"/>
              <a:gd name="connsiteY82" fmla="*/ 2093012 h 2710623"/>
              <a:gd name="connsiteX83" fmla="*/ 2572529 w 2676110"/>
              <a:gd name="connsiteY83" fmla="*/ 2117725 h 2710623"/>
              <a:gd name="connsiteX84" fmla="*/ 2606632 w 2676110"/>
              <a:gd name="connsiteY84" fmla="*/ 2154795 h 2710623"/>
              <a:gd name="connsiteX85" fmla="*/ 2628317 w 2676110"/>
              <a:gd name="connsiteY85" fmla="*/ 2199301 h 2710623"/>
              <a:gd name="connsiteX86" fmla="*/ 2639596 w 2676110"/>
              <a:gd name="connsiteY86" fmla="*/ 2254999 h 2710623"/>
              <a:gd name="connsiteX87" fmla="*/ 2675327 w 2676110"/>
              <a:gd name="connsiteY87" fmla="*/ 2511995 h 2710623"/>
              <a:gd name="connsiteX88" fmla="*/ 2674913 w 2676110"/>
              <a:gd name="connsiteY88" fmla="*/ 2530720 h 2710623"/>
              <a:gd name="connsiteX89" fmla="*/ 2665226 w 2676110"/>
              <a:gd name="connsiteY89" fmla="*/ 2551814 h 2710623"/>
              <a:gd name="connsiteX90" fmla="*/ 2645388 w 2676110"/>
              <a:gd name="connsiteY90" fmla="*/ 2578214 h 2710623"/>
              <a:gd name="connsiteX91" fmla="*/ 2612668 w 2676110"/>
              <a:gd name="connsiteY91" fmla="*/ 2611782 h 2710623"/>
              <a:gd name="connsiteX92" fmla="*/ 2577838 w 2676110"/>
              <a:gd name="connsiteY92" fmla="*/ 2642397 h 2710623"/>
              <a:gd name="connsiteX93" fmla="*/ 2553930 w 2676110"/>
              <a:gd name="connsiteY93" fmla="*/ 2657811 h 2710623"/>
              <a:gd name="connsiteX94" fmla="*/ 2538887 w 2676110"/>
              <a:gd name="connsiteY94" fmla="*/ 2658547 h 2710623"/>
              <a:gd name="connsiteX95" fmla="*/ 2530438 w 2676110"/>
              <a:gd name="connsiteY95" fmla="*/ 2646738 h 2710623"/>
              <a:gd name="connsiteX96" fmla="*/ 2424125 w 2676110"/>
              <a:gd name="connsiteY96" fmla="*/ 2357331 h 2710623"/>
              <a:gd name="connsiteX97" fmla="*/ 2389850 w 2676110"/>
              <a:gd name="connsiteY97" fmla="*/ 2337405 h 2710623"/>
              <a:gd name="connsiteX98" fmla="*/ 2275909 w 2676110"/>
              <a:gd name="connsiteY98" fmla="*/ 2508026 h 2710623"/>
              <a:gd name="connsiteX99" fmla="*/ 2260158 w 2676110"/>
              <a:gd name="connsiteY99" fmla="*/ 2527636 h 2710623"/>
              <a:gd name="connsiteX100" fmla="*/ 2237693 w 2676110"/>
              <a:gd name="connsiteY100" fmla="*/ 2544641 h 2710623"/>
              <a:gd name="connsiteX101" fmla="*/ 2205629 w 2676110"/>
              <a:gd name="connsiteY101" fmla="*/ 2561670 h 2710623"/>
              <a:gd name="connsiteX102" fmla="*/ 2161022 w 2676110"/>
              <a:gd name="connsiteY102" fmla="*/ 2579188 h 2710623"/>
              <a:gd name="connsiteX103" fmla="*/ 2122144 w 2676110"/>
              <a:gd name="connsiteY103" fmla="*/ 2591081 h 2710623"/>
              <a:gd name="connsiteX104" fmla="*/ 2116544 w 2676110"/>
              <a:gd name="connsiteY104" fmla="*/ 2615651 h 2710623"/>
              <a:gd name="connsiteX105" fmla="*/ 2090236 w 2676110"/>
              <a:gd name="connsiteY105" fmla="*/ 2710623 h 2710623"/>
              <a:gd name="connsiteX106" fmla="*/ 1894126 w 2676110"/>
              <a:gd name="connsiteY106" fmla="*/ 2710623 h 2710623"/>
              <a:gd name="connsiteX107" fmla="*/ 1895367 w 2676110"/>
              <a:gd name="connsiteY107" fmla="*/ 2699051 h 2710623"/>
              <a:gd name="connsiteX108" fmla="*/ 1883750 w 2676110"/>
              <a:gd name="connsiteY108" fmla="*/ 2710623 h 2710623"/>
              <a:gd name="connsiteX109" fmla="*/ 319480 w 2676110"/>
              <a:gd name="connsiteY109" fmla="*/ 2710623 h 2710623"/>
              <a:gd name="connsiteX110" fmla="*/ 314649 w 2676110"/>
              <a:gd name="connsiteY110" fmla="*/ 2690195 h 2710623"/>
              <a:gd name="connsiteX111" fmla="*/ 316027 w 2676110"/>
              <a:gd name="connsiteY111" fmla="*/ 2635620 h 2710623"/>
              <a:gd name="connsiteX112" fmla="*/ 330573 w 2676110"/>
              <a:gd name="connsiteY112" fmla="*/ 2571799 h 2710623"/>
              <a:gd name="connsiteX113" fmla="*/ 410869 w 2676110"/>
              <a:gd name="connsiteY113" fmla="*/ 2281928 h 2710623"/>
              <a:gd name="connsiteX114" fmla="*/ 419159 w 2676110"/>
              <a:gd name="connsiteY114" fmla="*/ 2261659 h 2710623"/>
              <a:gd name="connsiteX115" fmla="*/ 421294 w 2676110"/>
              <a:gd name="connsiteY115" fmla="*/ 2259088 h 2710623"/>
              <a:gd name="connsiteX116" fmla="*/ 422141 w 2676110"/>
              <a:gd name="connsiteY116" fmla="*/ 2225513 h 2710623"/>
              <a:gd name="connsiteX117" fmla="*/ 425041 w 2676110"/>
              <a:gd name="connsiteY117" fmla="*/ 2212787 h 2710623"/>
              <a:gd name="connsiteX118" fmla="*/ 372058 w 2676110"/>
              <a:gd name="connsiteY118" fmla="*/ 2250966 h 2710623"/>
              <a:gd name="connsiteX119" fmla="*/ 260692 w 2676110"/>
              <a:gd name="connsiteY119" fmla="*/ 2398755 h 2710623"/>
              <a:gd name="connsiteX120" fmla="*/ 215947 w 2676110"/>
              <a:gd name="connsiteY120" fmla="*/ 2447194 h 2710623"/>
              <a:gd name="connsiteX121" fmla="*/ 173349 w 2676110"/>
              <a:gd name="connsiteY121" fmla="*/ 2470903 h 2710623"/>
              <a:gd name="connsiteX122" fmla="*/ 128074 w 2676110"/>
              <a:gd name="connsiteY122" fmla="*/ 2476283 h 2710623"/>
              <a:gd name="connsiteX123" fmla="*/ 75005 w 2676110"/>
              <a:gd name="connsiteY123" fmla="*/ 2468304 h 2710623"/>
              <a:gd name="connsiteX124" fmla="*/ 27196 w 2676110"/>
              <a:gd name="connsiteY124" fmla="*/ 2453343 h 2710623"/>
              <a:gd name="connsiteX125" fmla="*/ 2676 w 2676110"/>
              <a:gd name="connsiteY125" fmla="*/ 2432091 h 2710623"/>
              <a:gd name="connsiteX126" fmla="*/ 4220 w 2676110"/>
              <a:gd name="connsiteY126" fmla="*/ 2399046 h 2710623"/>
              <a:gd name="connsiteX127" fmla="*/ 35475 w 2676110"/>
              <a:gd name="connsiteY127" fmla="*/ 2347539 h 2710623"/>
              <a:gd name="connsiteX128" fmla="*/ 88100 w 2676110"/>
              <a:gd name="connsiteY128" fmla="*/ 2283172 h 2710623"/>
              <a:gd name="connsiteX129" fmla="*/ 142797 w 2676110"/>
              <a:gd name="connsiteY129" fmla="*/ 2228819 h 2710623"/>
              <a:gd name="connsiteX130" fmla="*/ 204836 w 2676110"/>
              <a:gd name="connsiteY130" fmla="*/ 2180224 h 2710623"/>
              <a:gd name="connsiteX131" fmla="*/ 279481 w 2676110"/>
              <a:gd name="connsiteY131" fmla="*/ 2133131 h 2710623"/>
              <a:gd name="connsiteX132" fmla="*/ 477199 w 2676110"/>
              <a:gd name="connsiteY132" fmla="*/ 2015443 h 2710623"/>
              <a:gd name="connsiteX133" fmla="*/ 516969 w 2676110"/>
              <a:gd name="connsiteY133" fmla="*/ 1871877 h 2710623"/>
              <a:gd name="connsiteX134" fmla="*/ 503484 w 2676110"/>
              <a:gd name="connsiteY134" fmla="*/ 1857508 h 2710623"/>
              <a:gd name="connsiteX135" fmla="*/ 478437 w 2676110"/>
              <a:gd name="connsiteY135" fmla="*/ 1807460 h 2710623"/>
              <a:gd name="connsiteX136" fmla="*/ 466618 w 2676110"/>
              <a:gd name="connsiteY136" fmla="*/ 1757476 h 2710623"/>
              <a:gd name="connsiteX137" fmla="*/ 467995 w 2676110"/>
              <a:gd name="connsiteY137" fmla="*/ 1702901 h 2710623"/>
              <a:gd name="connsiteX138" fmla="*/ 482541 w 2676110"/>
              <a:gd name="connsiteY138" fmla="*/ 1639080 h 2710623"/>
              <a:gd name="connsiteX139" fmla="*/ 562839 w 2676110"/>
              <a:gd name="connsiteY139" fmla="*/ 1349209 h 2710623"/>
              <a:gd name="connsiteX140" fmla="*/ 570449 w 2676110"/>
              <a:gd name="connsiteY140" fmla="*/ 1330602 h 2710623"/>
              <a:gd name="connsiteX141" fmla="*/ 570697 w 2676110"/>
              <a:gd name="connsiteY141" fmla="*/ 1320743 h 2710623"/>
              <a:gd name="connsiteX142" fmla="*/ 585243 w 2676110"/>
              <a:gd name="connsiteY142" fmla="*/ 1256923 h 2710623"/>
              <a:gd name="connsiteX143" fmla="*/ 665541 w 2676110"/>
              <a:gd name="connsiteY143" fmla="*/ 967051 h 2710623"/>
              <a:gd name="connsiteX144" fmla="*/ 673830 w 2676110"/>
              <a:gd name="connsiteY144" fmla="*/ 946782 h 2710623"/>
              <a:gd name="connsiteX145" fmla="*/ 690624 w 2676110"/>
              <a:gd name="connsiteY145" fmla="*/ 926553 h 2710623"/>
              <a:gd name="connsiteX146" fmla="*/ 692982 w 2676110"/>
              <a:gd name="connsiteY146" fmla="*/ 924551 h 2710623"/>
              <a:gd name="connsiteX147" fmla="*/ 689631 w 2676110"/>
              <a:gd name="connsiteY147" fmla="*/ 910381 h 2710623"/>
              <a:gd name="connsiteX148" fmla="*/ 691008 w 2676110"/>
              <a:gd name="connsiteY148" fmla="*/ 855806 h 2710623"/>
              <a:gd name="connsiteX149" fmla="*/ 705554 w 2676110"/>
              <a:gd name="connsiteY149" fmla="*/ 791985 h 2710623"/>
              <a:gd name="connsiteX150" fmla="*/ 785852 w 2676110"/>
              <a:gd name="connsiteY150" fmla="*/ 502114 h 2710623"/>
              <a:gd name="connsiteX151" fmla="*/ 794142 w 2676110"/>
              <a:gd name="connsiteY151" fmla="*/ 481845 h 2710623"/>
              <a:gd name="connsiteX152" fmla="*/ 810935 w 2676110"/>
              <a:gd name="connsiteY152" fmla="*/ 461617 h 2710623"/>
              <a:gd name="connsiteX153" fmla="*/ 838187 w 2676110"/>
              <a:gd name="connsiteY153" fmla="*/ 438476 h 2710623"/>
              <a:gd name="connsiteX154" fmla="*/ 878898 w 2676110"/>
              <a:gd name="connsiteY154" fmla="*/ 411170 h 2710623"/>
              <a:gd name="connsiteX155" fmla="*/ 920061 w 2676110"/>
              <a:gd name="connsiteY155" fmla="*/ 387673 h 2710623"/>
              <a:gd name="connsiteX156" fmla="*/ 921818 w 2676110"/>
              <a:gd name="connsiteY156" fmla="*/ 386991 h 2710623"/>
              <a:gd name="connsiteX157" fmla="*/ 926753 w 2676110"/>
              <a:gd name="connsiteY157" fmla="*/ 365337 h 2710623"/>
              <a:gd name="connsiteX158" fmla="*/ 1007051 w 2676110"/>
              <a:gd name="connsiteY158" fmla="*/ 75466 h 2710623"/>
              <a:gd name="connsiteX159" fmla="*/ 1015341 w 2676110"/>
              <a:gd name="connsiteY159" fmla="*/ 55197 h 2710623"/>
              <a:gd name="connsiteX160" fmla="*/ 1032134 w 2676110"/>
              <a:gd name="connsiteY160" fmla="*/ 34967 h 2710623"/>
              <a:gd name="connsiteX161" fmla="*/ 1059386 w 2676110"/>
              <a:gd name="connsiteY161" fmla="*/ 11828 h 271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2676110" h="2710623">
                <a:moveTo>
                  <a:pt x="1429267" y="2504903"/>
                </a:moveTo>
                <a:lnTo>
                  <a:pt x="1424592" y="2506416"/>
                </a:lnTo>
                <a:lnTo>
                  <a:pt x="1424504" y="2507232"/>
                </a:lnTo>
                <a:lnTo>
                  <a:pt x="1427590" y="2512262"/>
                </a:lnTo>
                <a:close/>
                <a:moveTo>
                  <a:pt x="2173891" y="2405754"/>
                </a:moveTo>
                <a:lnTo>
                  <a:pt x="2173164" y="2405990"/>
                </a:lnTo>
                <a:lnTo>
                  <a:pt x="2173496" y="2406532"/>
                </a:lnTo>
                <a:close/>
                <a:moveTo>
                  <a:pt x="941457" y="571296"/>
                </a:moveTo>
                <a:lnTo>
                  <a:pt x="940433" y="580837"/>
                </a:lnTo>
                <a:lnTo>
                  <a:pt x="942499" y="573379"/>
                </a:lnTo>
                <a:close/>
                <a:moveTo>
                  <a:pt x="1551011" y="288371"/>
                </a:moveTo>
                <a:lnTo>
                  <a:pt x="1550157" y="288647"/>
                </a:lnTo>
                <a:lnTo>
                  <a:pt x="1549666" y="293218"/>
                </a:lnTo>
                <a:lnTo>
                  <a:pt x="1549668" y="293220"/>
                </a:lnTo>
                <a:close/>
                <a:moveTo>
                  <a:pt x="1077020" y="0"/>
                </a:moveTo>
                <a:lnTo>
                  <a:pt x="1178169" y="0"/>
                </a:lnTo>
                <a:lnTo>
                  <a:pt x="1162448" y="146580"/>
                </a:lnTo>
                <a:lnTo>
                  <a:pt x="1200220" y="121246"/>
                </a:lnTo>
                <a:lnTo>
                  <a:pt x="1238798" y="99223"/>
                </a:lnTo>
                <a:lnTo>
                  <a:pt x="1266284" y="0"/>
                </a:lnTo>
                <a:lnTo>
                  <a:pt x="1450844" y="0"/>
                </a:lnTo>
                <a:lnTo>
                  <a:pt x="1450608" y="2200"/>
                </a:lnTo>
                <a:lnTo>
                  <a:pt x="1453198" y="0"/>
                </a:lnTo>
                <a:lnTo>
                  <a:pt x="2030634" y="0"/>
                </a:lnTo>
                <a:lnTo>
                  <a:pt x="2012999" y="164428"/>
                </a:lnTo>
                <a:lnTo>
                  <a:pt x="2034114" y="150265"/>
                </a:lnTo>
                <a:cubicBezTo>
                  <a:pt x="2050540" y="140190"/>
                  <a:pt x="2064261" y="132357"/>
                  <a:pt x="2075276" y="126768"/>
                </a:cubicBezTo>
                <a:cubicBezTo>
                  <a:pt x="2086293" y="121180"/>
                  <a:pt x="2094917" y="117837"/>
                  <a:pt x="2101151" y="116738"/>
                </a:cubicBezTo>
                <a:lnTo>
                  <a:pt x="2109754" y="119114"/>
                </a:lnTo>
                <a:lnTo>
                  <a:pt x="2123569" y="69245"/>
                </a:lnTo>
                <a:cubicBezTo>
                  <a:pt x="2125355" y="61919"/>
                  <a:pt x="2128118" y="55163"/>
                  <a:pt x="2131859" y="48976"/>
                </a:cubicBezTo>
                <a:cubicBezTo>
                  <a:pt x="2135599" y="42789"/>
                  <a:pt x="2141196" y="36045"/>
                  <a:pt x="2148652" y="28747"/>
                </a:cubicBezTo>
                <a:cubicBezTo>
                  <a:pt x="2156107" y="21448"/>
                  <a:pt x="2165191" y="13735"/>
                  <a:pt x="2175904" y="5607"/>
                </a:cubicBezTo>
                <a:lnTo>
                  <a:pt x="2184263" y="0"/>
                </a:lnTo>
                <a:lnTo>
                  <a:pt x="2294020" y="0"/>
                </a:lnTo>
                <a:lnTo>
                  <a:pt x="2267000" y="251937"/>
                </a:lnTo>
                <a:lnTo>
                  <a:pt x="2279114" y="245022"/>
                </a:lnTo>
                <a:cubicBezTo>
                  <a:pt x="2290131" y="239434"/>
                  <a:pt x="2298755" y="236090"/>
                  <a:pt x="2304989" y="234991"/>
                </a:cubicBezTo>
                <a:cubicBezTo>
                  <a:pt x="2311223" y="233893"/>
                  <a:pt x="2315381" y="235042"/>
                  <a:pt x="2317463" y="238437"/>
                </a:cubicBezTo>
                <a:cubicBezTo>
                  <a:pt x="2319545" y="241831"/>
                  <a:pt x="2320150" y="246911"/>
                  <a:pt x="2319276" y="253678"/>
                </a:cubicBezTo>
                <a:lnTo>
                  <a:pt x="2305583" y="381344"/>
                </a:lnTo>
                <a:lnTo>
                  <a:pt x="2314228" y="395439"/>
                </a:lnTo>
                <a:lnTo>
                  <a:pt x="2331578" y="385535"/>
                </a:lnTo>
                <a:cubicBezTo>
                  <a:pt x="2342594" y="379946"/>
                  <a:pt x="2351218" y="376604"/>
                  <a:pt x="2357453" y="375504"/>
                </a:cubicBezTo>
                <a:cubicBezTo>
                  <a:pt x="2363687" y="374407"/>
                  <a:pt x="2367845" y="375555"/>
                  <a:pt x="2369927" y="378950"/>
                </a:cubicBezTo>
                <a:cubicBezTo>
                  <a:pt x="2372009" y="382345"/>
                  <a:pt x="2372614" y="387425"/>
                  <a:pt x="2371740" y="394191"/>
                </a:cubicBezTo>
                <a:lnTo>
                  <a:pt x="2339748" y="692476"/>
                </a:lnTo>
                <a:lnTo>
                  <a:pt x="2348380" y="706548"/>
                </a:lnTo>
                <a:cubicBezTo>
                  <a:pt x="2357750" y="721826"/>
                  <a:pt x="2362474" y="735670"/>
                  <a:pt x="2362552" y="748082"/>
                </a:cubicBezTo>
                <a:lnTo>
                  <a:pt x="2354694" y="771823"/>
                </a:lnTo>
                <a:lnTo>
                  <a:pt x="2355498" y="773134"/>
                </a:lnTo>
                <a:lnTo>
                  <a:pt x="2388864" y="750755"/>
                </a:lnTo>
                <a:cubicBezTo>
                  <a:pt x="2405290" y="740679"/>
                  <a:pt x="2419011" y="732846"/>
                  <a:pt x="2430026" y="727258"/>
                </a:cubicBezTo>
                <a:cubicBezTo>
                  <a:pt x="2441042" y="721669"/>
                  <a:pt x="2449666" y="718327"/>
                  <a:pt x="2455901" y="717227"/>
                </a:cubicBezTo>
                <a:cubicBezTo>
                  <a:pt x="2462135" y="716130"/>
                  <a:pt x="2466292" y="717278"/>
                  <a:pt x="2468375" y="720673"/>
                </a:cubicBezTo>
                <a:cubicBezTo>
                  <a:pt x="2470457" y="724068"/>
                  <a:pt x="2471062" y="729147"/>
                  <a:pt x="2470187" y="735914"/>
                </a:cubicBezTo>
                <a:lnTo>
                  <a:pt x="2433177" y="1080997"/>
                </a:lnTo>
                <a:lnTo>
                  <a:pt x="2440136" y="1092343"/>
                </a:lnTo>
                <a:lnTo>
                  <a:pt x="2472981" y="1073594"/>
                </a:lnTo>
                <a:cubicBezTo>
                  <a:pt x="2483997" y="1068005"/>
                  <a:pt x="2492622" y="1064662"/>
                  <a:pt x="2498856" y="1063563"/>
                </a:cubicBezTo>
                <a:cubicBezTo>
                  <a:pt x="2505090" y="1062465"/>
                  <a:pt x="2509248" y="1063614"/>
                  <a:pt x="2511330" y="1067009"/>
                </a:cubicBezTo>
                <a:cubicBezTo>
                  <a:pt x="2513412" y="1070404"/>
                  <a:pt x="2514017" y="1075483"/>
                  <a:pt x="2513143" y="1082249"/>
                </a:cubicBezTo>
                <a:lnTo>
                  <a:pt x="2501137" y="1194193"/>
                </a:lnTo>
                <a:lnTo>
                  <a:pt x="2513464" y="1230319"/>
                </a:lnTo>
                <a:cubicBezTo>
                  <a:pt x="2513541" y="1242731"/>
                  <a:pt x="2509579" y="1254700"/>
                  <a:pt x="2501578" y="1266227"/>
                </a:cubicBezTo>
                <a:lnTo>
                  <a:pt x="2492434" y="1275337"/>
                </a:lnTo>
                <a:lnTo>
                  <a:pt x="2476132" y="1427333"/>
                </a:lnTo>
                <a:lnTo>
                  <a:pt x="2520965" y="1500425"/>
                </a:lnTo>
                <a:lnTo>
                  <a:pt x="2528322" y="1497572"/>
                </a:lnTo>
                <a:cubicBezTo>
                  <a:pt x="2534556" y="1496474"/>
                  <a:pt x="2538714" y="1497623"/>
                  <a:pt x="2540796" y="1501018"/>
                </a:cubicBezTo>
                <a:cubicBezTo>
                  <a:pt x="2542878" y="1504412"/>
                  <a:pt x="2543484" y="1509492"/>
                  <a:pt x="2542609" y="1516258"/>
                </a:cubicBezTo>
                <a:lnTo>
                  <a:pt x="2540833" y="1532816"/>
                </a:lnTo>
                <a:lnTo>
                  <a:pt x="2542247" y="1535122"/>
                </a:lnTo>
                <a:cubicBezTo>
                  <a:pt x="2551618" y="1550399"/>
                  <a:pt x="2556341" y="1564243"/>
                  <a:pt x="2556419" y="1576655"/>
                </a:cubicBezTo>
                <a:cubicBezTo>
                  <a:pt x="2556497" y="1589067"/>
                  <a:pt x="2552534" y="1601036"/>
                  <a:pt x="2544534" y="1612563"/>
                </a:cubicBezTo>
                <a:lnTo>
                  <a:pt x="2530814" y="1626231"/>
                </a:lnTo>
                <a:lnTo>
                  <a:pt x="2505598" y="1861342"/>
                </a:lnTo>
                <a:lnTo>
                  <a:pt x="2571713" y="1969130"/>
                </a:lnTo>
                <a:cubicBezTo>
                  <a:pt x="2581084" y="1984408"/>
                  <a:pt x="2585808" y="1998252"/>
                  <a:pt x="2585885" y="2010664"/>
                </a:cubicBezTo>
                <a:cubicBezTo>
                  <a:pt x="2585963" y="2023076"/>
                  <a:pt x="2582000" y="2035045"/>
                  <a:pt x="2574000" y="2046572"/>
                </a:cubicBezTo>
                <a:lnTo>
                  <a:pt x="2539681" y="2080763"/>
                </a:lnTo>
                <a:lnTo>
                  <a:pt x="2537172" y="2091714"/>
                </a:lnTo>
                <a:lnTo>
                  <a:pt x="2536604" y="2093012"/>
                </a:lnTo>
                <a:lnTo>
                  <a:pt x="2572529" y="2117725"/>
                </a:lnTo>
                <a:cubicBezTo>
                  <a:pt x="2586335" y="2129201"/>
                  <a:pt x="2597703" y="2141557"/>
                  <a:pt x="2606632" y="2154795"/>
                </a:cubicBezTo>
                <a:cubicBezTo>
                  <a:pt x="2615561" y="2168032"/>
                  <a:pt x="2622789" y="2182868"/>
                  <a:pt x="2628317" y="2199301"/>
                </a:cubicBezTo>
                <a:cubicBezTo>
                  <a:pt x="2633846" y="2215735"/>
                  <a:pt x="2637604" y="2234301"/>
                  <a:pt x="2639596" y="2254999"/>
                </a:cubicBezTo>
                <a:lnTo>
                  <a:pt x="2675327" y="2511995"/>
                </a:lnTo>
                <a:cubicBezTo>
                  <a:pt x="2676495" y="2518421"/>
                  <a:pt x="2676356" y="2524663"/>
                  <a:pt x="2674913" y="2530720"/>
                </a:cubicBezTo>
                <a:cubicBezTo>
                  <a:pt x="2673471" y="2536778"/>
                  <a:pt x="2670241" y="2543809"/>
                  <a:pt x="2665226" y="2551814"/>
                </a:cubicBezTo>
                <a:cubicBezTo>
                  <a:pt x="2660210" y="2559819"/>
                  <a:pt x="2653597" y="2568618"/>
                  <a:pt x="2645388" y="2578214"/>
                </a:cubicBezTo>
                <a:cubicBezTo>
                  <a:pt x="2637178" y="2587809"/>
                  <a:pt x="2626271" y="2598998"/>
                  <a:pt x="2612668" y="2611782"/>
                </a:cubicBezTo>
                <a:cubicBezTo>
                  <a:pt x="2599066" y="2624564"/>
                  <a:pt x="2587455" y="2634770"/>
                  <a:pt x="2577838" y="2642397"/>
                </a:cubicBezTo>
                <a:cubicBezTo>
                  <a:pt x="2568219" y="2650025"/>
                  <a:pt x="2560250" y="2655162"/>
                  <a:pt x="2553930" y="2657811"/>
                </a:cubicBezTo>
                <a:cubicBezTo>
                  <a:pt x="2547610" y="2660458"/>
                  <a:pt x="2542596" y="2660703"/>
                  <a:pt x="2538887" y="2658547"/>
                </a:cubicBezTo>
                <a:cubicBezTo>
                  <a:pt x="2535177" y="2656391"/>
                  <a:pt x="2532360" y="2652455"/>
                  <a:pt x="2530438" y="2646738"/>
                </a:cubicBezTo>
                <a:lnTo>
                  <a:pt x="2424125" y="2357331"/>
                </a:lnTo>
                <a:lnTo>
                  <a:pt x="2389850" y="2337405"/>
                </a:lnTo>
                <a:lnTo>
                  <a:pt x="2275909" y="2508026"/>
                </a:lnTo>
                <a:cubicBezTo>
                  <a:pt x="2271174" y="2515477"/>
                  <a:pt x="2265923" y="2522015"/>
                  <a:pt x="2260158" y="2527636"/>
                </a:cubicBezTo>
                <a:cubicBezTo>
                  <a:pt x="2254392" y="2533259"/>
                  <a:pt x="2246903" y="2538927"/>
                  <a:pt x="2237693" y="2544641"/>
                </a:cubicBezTo>
                <a:cubicBezTo>
                  <a:pt x="2228482" y="2550356"/>
                  <a:pt x="2217795" y="2556031"/>
                  <a:pt x="2205629" y="2561670"/>
                </a:cubicBezTo>
                <a:cubicBezTo>
                  <a:pt x="2193463" y="2567309"/>
                  <a:pt x="2178595" y="2573148"/>
                  <a:pt x="2161022" y="2579188"/>
                </a:cubicBezTo>
                <a:lnTo>
                  <a:pt x="2122144" y="2591081"/>
                </a:lnTo>
                <a:lnTo>
                  <a:pt x="2116544" y="2615651"/>
                </a:lnTo>
                <a:lnTo>
                  <a:pt x="2090236" y="2710623"/>
                </a:lnTo>
                <a:lnTo>
                  <a:pt x="1894126" y="2710623"/>
                </a:lnTo>
                <a:lnTo>
                  <a:pt x="1895367" y="2699051"/>
                </a:lnTo>
                <a:lnTo>
                  <a:pt x="1883750" y="2710623"/>
                </a:lnTo>
                <a:lnTo>
                  <a:pt x="319480" y="2710623"/>
                </a:lnTo>
                <a:lnTo>
                  <a:pt x="314649" y="2690195"/>
                </a:lnTo>
                <a:cubicBezTo>
                  <a:pt x="313055" y="2673262"/>
                  <a:pt x="313515" y="2655071"/>
                  <a:pt x="316027" y="2635620"/>
                </a:cubicBezTo>
                <a:cubicBezTo>
                  <a:pt x="318539" y="2616168"/>
                  <a:pt x="323389" y="2594895"/>
                  <a:pt x="330573" y="2571799"/>
                </a:cubicBezTo>
                <a:lnTo>
                  <a:pt x="410869" y="2281928"/>
                </a:lnTo>
                <a:cubicBezTo>
                  <a:pt x="412656" y="2274603"/>
                  <a:pt x="415419" y="2267847"/>
                  <a:pt x="419159" y="2261659"/>
                </a:cubicBezTo>
                <a:lnTo>
                  <a:pt x="421294" y="2259088"/>
                </a:lnTo>
                <a:lnTo>
                  <a:pt x="422141" y="2225513"/>
                </a:lnTo>
                <a:lnTo>
                  <a:pt x="425041" y="2212787"/>
                </a:lnTo>
                <a:lnTo>
                  <a:pt x="372058" y="2250966"/>
                </a:lnTo>
                <a:lnTo>
                  <a:pt x="260692" y="2398755"/>
                </a:lnTo>
                <a:cubicBezTo>
                  <a:pt x="244908" y="2419702"/>
                  <a:pt x="229993" y="2435848"/>
                  <a:pt x="215947" y="2447194"/>
                </a:cubicBezTo>
                <a:cubicBezTo>
                  <a:pt x="201902" y="2458540"/>
                  <a:pt x="187702" y="2466443"/>
                  <a:pt x="173349" y="2470903"/>
                </a:cubicBezTo>
                <a:cubicBezTo>
                  <a:pt x="158995" y="2475365"/>
                  <a:pt x="143904" y="2477157"/>
                  <a:pt x="128074" y="2476283"/>
                </a:cubicBezTo>
                <a:cubicBezTo>
                  <a:pt x="112245" y="2475410"/>
                  <a:pt x="94554" y="2472751"/>
                  <a:pt x="75005" y="2468304"/>
                </a:cubicBezTo>
                <a:cubicBezTo>
                  <a:pt x="55453" y="2463859"/>
                  <a:pt x="39518" y="2458871"/>
                  <a:pt x="27196" y="2453343"/>
                </a:cubicBezTo>
                <a:cubicBezTo>
                  <a:pt x="14872" y="2447815"/>
                  <a:pt x="6700" y="2440731"/>
                  <a:pt x="2676" y="2432091"/>
                </a:cubicBezTo>
                <a:cubicBezTo>
                  <a:pt x="-1347" y="2423452"/>
                  <a:pt x="-833" y="2412437"/>
                  <a:pt x="4220" y="2399046"/>
                </a:cubicBezTo>
                <a:cubicBezTo>
                  <a:pt x="9272" y="2385655"/>
                  <a:pt x="19690" y="2368486"/>
                  <a:pt x="35475" y="2347539"/>
                </a:cubicBezTo>
                <a:cubicBezTo>
                  <a:pt x="53012" y="2324266"/>
                  <a:pt x="70554" y="2302810"/>
                  <a:pt x="88100" y="2283172"/>
                </a:cubicBezTo>
                <a:cubicBezTo>
                  <a:pt x="105646" y="2263535"/>
                  <a:pt x="123877" y="2245418"/>
                  <a:pt x="142797" y="2228819"/>
                </a:cubicBezTo>
                <a:cubicBezTo>
                  <a:pt x="161718" y="2212219"/>
                  <a:pt x="182397" y="2196022"/>
                  <a:pt x="204836" y="2180224"/>
                </a:cubicBezTo>
                <a:cubicBezTo>
                  <a:pt x="227276" y="2164425"/>
                  <a:pt x="252156" y="2148728"/>
                  <a:pt x="279481" y="2133131"/>
                </a:cubicBezTo>
                <a:lnTo>
                  <a:pt x="477199" y="2015443"/>
                </a:lnTo>
                <a:lnTo>
                  <a:pt x="516969" y="1871877"/>
                </a:lnTo>
                <a:lnTo>
                  <a:pt x="503484" y="1857508"/>
                </a:lnTo>
                <a:cubicBezTo>
                  <a:pt x="493073" y="1840534"/>
                  <a:pt x="484724" y="1823851"/>
                  <a:pt x="478437" y="1807460"/>
                </a:cubicBezTo>
                <a:cubicBezTo>
                  <a:pt x="472152" y="1791069"/>
                  <a:pt x="468212" y="1774408"/>
                  <a:pt x="466618" y="1757476"/>
                </a:cubicBezTo>
                <a:cubicBezTo>
                  <a:pt x="465023" y="1740543"/>
                  <a:pt x="465483" y="1722352"/>
                  <a:pt x="467995" y="1702901"/>
                </a:cubicBezTo>
                <a:cubicBezTo>
                  <a:pt x="470508" y="1683449"/>
                  <a:pt x="475357" y="1662176"/>
                  <a:pt x="482541" y="1639080"/>
                </a:cubicBezTo>
                <a:lnTo>
                  <a:pt x="562839" y="1349209"/>
                </a:lnTo>
                <a:lnTo>
                  <a:pt x="570449" y="1330602"/>
                </a:lnTo>
                <a:lnTo>
                  <a:pt x="570697" y="1320743"/>
                </a:lnTo>
                <a:cubicBezTo>
                  <a:pt x="573210" y="1301291"/>
                  <a:pt x="578059" y="1280018"/>
                  <a:pt x="585243" y="1256923"/>
                </a:cubicBezTo>
                <a:lnTo>
                  <a:pt x="665541" y="967051"/>
                </a:lnTo>
                <a:cubicBezTo>
                  <a:pt x="667327" y="959726"/>
                  <a:pt x="670090" y="952970"/>
                  <a:pt x="673830" y="946782"/>
                </a:cubicBezTo>
                <a:cubicBezTo>
                  <a:pt x="677571" y="940595"/>
                  <a:pt x="683168" y="933851"/>
                  <a:pt x="690624" y="926553"/>
                </a:cubicBezTo>
                <a:lnTo>
                  <a:pt x="692982" y="924551"/>
                </a:lnTo>
                <a:lnTo>
                  <a:pt x="689631" y="910381"/>
                </a:lnTo>
                <a:cubicBezTo>
                  <a:pt x="688036" y="893448"/>
                  <a:pt x="688496" y="875257"/>
                  <a:pt x="691008" y="855806"/>
                </a:cubicBezTo>
                <a:cubicBezTo>
                  <a:pt x="693521" y="836354"/>
                  <a:pt x="698370" y="815081"/>
                  <a:pt x="705554" y="791985"/>
                </a:cubicBezTo>
                <a:lnTo>
                  <a:pt x="785852" y="502114"/>
                </a:lnTo>
                <a:cubicBezTo>
                  <a:pt x="787638" y="494789"/>
                  <a:pt x="790401" y="488033"/>
                  <a:pt x="794142" y="481845"/>
                </a:cubicBezTo>
                <a:cubicBezTo>
                  <a:pt x="797882" y="475658"/>
                  <a:pt x="803479" y="468914"/>
                  <a:pt x="810935" y="461617"/>
                </a:cubicBezTo>
                <a:cubicBezTo>
                  <a:pt x="818390" y="454318"/>
                  <a:pt x="827474" y="446605"/>
                  <a:pt x="838187" y="438476"/>
                </a:cubicBezTo>
                <a:cubicBezTo>
                  <a:pt x="848900" y="430348"/>
                  <a:pt x="862471" y="421246"/>
                  <a:pt x="878898" y="411170"/>
                </a:cubicBezTo>
                <a:cubicBezTo>
                  <a:pt x="895325" y="401094"/>
                  <a:pt x="909045" y="393260"/>
                  <a:pt x="920061" y="387673"/>
                </a:cubicBezTo>
                <a:lnTo>
                  <a:pt x="921818" y="386991"/>
                </a:lnTo>
                <a:lnTo>
                  <a:pt x="926753" y="365337"/>
                </a:lnTo>
                <a:lnTo>
                  <a:pt x="1007051" y="75466"/>
                </a:lnTo>
                <a:cubicBezTo>
                  <a:pt x="1008837" y="68141"/>
                  <a:pt x="1011600" y="61384"/>
                  <a:pt x="1015341" y="55197"/>
                </a:cubicBezTo>
                <a:cubicBezTo>
                  <a:pt x="1019081" y="49009"/>
                  <a:pt x="1024678" y="42265"/>
                  <a:pt x="1032134" y="34967"/>
                </a:cubicBezTo>
                <a:cubicBezTo>
                  <a:pt x="1039589" y="27669"/>
                  <a:pt x="1048673" y="19956"/>
                  <a:pt x="1059386" y="11828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593DAC-740D-4EB9-BB21-629765C2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B8F16-C97C-4C14-A313-22896C83D35D}" type="slidenum">
              <a:rPr lang="en-US" smtClean="0"/>
              <a:t>8</a:t>
            </a:fld>
            <a:endParaRPr lang="en-US" dirty="0"/>
          </a:p>
        </p:txBody>
      </p:sp>
      <p:pic>
        <p:nvPicPr>
          <p:cNvPr id="118" name="Picture 117" descr="A person holding his hand to his chest&#10;&#10;Description automatically generated">
            <a:extLst>
              <a:ext uri="{FF2B5EF4-FFF2-40B4-BE49-F238E27FC236}">
                <a16:creationId xmlns:a16="http://schemas.microsoft.com/office/drawing/2014/main" id="{91B3D9FA-0C32-4ACA-994E-FE49153EF8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t="-4200" r="-12979" b="2094"/>
          <a:stretch/>
        </p:blipFill>
        <p:spPr>
          <a:xfrm rot="923199">
            <a:off x="8357958" y="333920"/>
            <a:ext cx="3030439" cy="3800762"/>
          </a:xfrm>
          <a:custGeom>
            <a:avLst/>
            <a:gdLst>
              <a:gd name="connsiteX0" fmla="*/ 1621573 w 2582439"/>
              <a:gd name="connsiteY0" fmla="*/ 4074400 h 5139724"/>
              <a:gd name="connsiteX1" fmla="*/ 1622384 w 2582439"/>
              <a:gd name="connsiteY1" fmla="*/ 4081942 h 5139724"/>
              <a:gd name="connsiteX2" fmla="*/ 1623399 w 2582439"/>
              <a:gd name="connsiteY2" fmla="*/ 4080959 h 5139724"/>
              <a:gd name="connsiteX3" fmla="*/ 1621576 w 2582439"/>
              <a:gd name="connsiteY3" fmla="*/ 4074402 h 5139724"/>
              <a:gd name="connsiteX4" fmla="*/ 2296265 w 2582439"/>
              <a:gd name="connsiteY4" fmla="*/ 3251173 h 5139724"/>
              <a:gd name="connsiteX5" fmla="*/ 2297514 w 2582439"/>
              <a:gd name="connsiteY5" fmla="*/ 3262773 h 5139724"/>
              <a:gd name="connsiteX6" fmla="*/ 2300073 w 2582439"/>
              <a:gd name="connsiteY6" fmla="*/ 3264862 h 5139724"/>
              <a:gd name="connsiteX7" fmla="*/ 577842 w 2582439"/>
              <a:gd name="connsiteY7" fmla="*/ 972932 h 5139724"/>
              <a:gd name="connsiteX8" fmla="*/ 579567 w 2582439"/>
              <a:gd name="connsiteY8" fmla="*/ 984121 h 5139724"/>
              <a:gd name="connsiteX9" fmla="*/ 585122 w 2582439"/>
              <a:gd name="connsiteY9" fmla="*/ 978747 h 5139724"/>
              <a:gd name="connsiteX10" fmla="*/ 584798 w 2582439"/>
              <a:gd name="connsiteY10" fmla="*/ 977576 h 5139724"/>
              <a:gd name="connsiteX11" fmla="*/ 948035 w 2582439"/>
              <a:gd name="connsiteY11" fmla="*/ 299227 h 5139724"/>
              <a:gd name="connsiteX12" fmla="*/ 952894 w 2582439"/>
              <a:gd name="connsiteY12" fmla="*/ 312317 h 5139724"/>
              <a:gd name="connsiteX13" fmla="*/ 967101 w 2582439"/>
              <a:gd name="connsiteY13" fmla="*/ 302753 h 5139724"/>
              <a:gd name="connsiteX14" fmla="*/ 966080 w 2582439"/>
              <a:gd name="connsiteY14" fmla="*/ 299081 h 5139724"/>
              <a:gd name="connsiteX15" fmla="*/ 135460 w 2582439"/>
              <a:gd name="connsiteY15" fmla="*/ 0 h 5139724"/>
              <a:gd name="connsiteX16" fmla="*/ 284048 w 2582439"/>
              <a:gd name="connsiteY16" fmla="*/ 0 h 5139724"/>
              <a:gd name="connsiteX17" fmla="*/ 392475 w 2582439"/>
              <a:gd name="connsiteY17" fmla="*/ 113708 h 5139724"/>
              <a:gd name="connsiteX18" fmla="*/ 411113 w 2582439"/>
              <a:gd name="connsiteY18" fmla="*/ 90494 h 5139724"/>
              <a:gd name="connsiteX19" fmla="*/ 490523 w 2582439"/>
              <a:gd name="connsiteY19" fmla="*/ 37040 h 5139724"/>
              <a:gd name="connsiteX20" fmla="*/ 514003 w 2582439"/>
              <a:gd name="connsiteY20" fmla="*/ 25769 h 5139724"/>
              <a:gd name="connsiteX21" fmla="*/ 475409 w 2582439"/>
              <a:gd name="connsiteY21" fmla="*/ 0 h 5139724"/>
              <a:gd name="connsiteX22" fmla="*/ 2021732 w 2582439"/>
              <a:gd name="connsiteY22" fmla="*/ 0 h 5139724"/>
              <a:gd name="connsiteX23" fmla="*/ 2027780 w 2582439"/>
              <a:gd name="connsiteY23" fmla="*/ 16291 h 5139724"/>
              <a:gd name="connsiteX24" fmla="*/ 2042736 w 2582439"/>
              <a:gd name="connsiteY24" fmla="*/ 113324 h 5139724"/>
              <a:gd name="connsiteX25" fmla="*/ 2091243 w 2582439"/>
              <a:gd name="connsiteY25" fmla="*/ 564143 h 5139724"/>
              <a:gd name="connsiteX26" fmla="*/ 2090985 w 2582439"/>
              <a:gd name="connsiteY26" fmla="*/ 597565 h 5139724"/>
              <a:gd name="connsiteX27" fmla="*/ 2089473 w 2582439"/>
              <a:gd name="connsiteY27" fmla="*/ 602575 h 5139724"/>
              <a:gd name="connsiteX28" fmla="*/ 2106630 w 2582439"/>
              <a:gd name="connsiteY28" fmla="*/ 648792 h 5139724"/>
              <a:gd name="connsiteX29" fmla="*/ 2109612 w 2582439"/>
              <a:gd name="connsiteY29" fmla="*/ 668140 h 5139724"/>
              <a:gd name="connsiteX30" fmla="*/ 2161107 w 2582439"/>
              <a:gd name="connsiteY30" fmla="*/ 578659 h 5139724"/>
              <a:gd name="connsiteX31" fmla="*/ 2232504 w 2582439"/>
              <a:gd name="connsiteY31" fmla="*/ 298817 h 5139724"/>
              <a:gd name="connsiteX32" fmla="*/ 2267159 w 2582439"/>
              <a:gd name="connsiteY32" fmla="*/ 201245 h 5139724"/>
              <a:gd name="connsiteX33" fmla="*/ 2312370 w 2582439"/>
              <a:gd name="connsiteY33" fmla="*/ 138796 h 5139724"/>
              <a:gd name="connsiteX34" fmla="*/ 2371233 w 2582439"/>
              <a:gd name="connsiteY34" fmla="*/ 99348 h 5139724"/>
              <a:gd name="connsiteX35" fmla="*/ 2448022 w 2582439"/>
              <a:gd name="connsiteY35" fmla="*/ 72517 h 5139724"/>
              <a:gd name="connsiteX36" fmla="*/ 2521440 w 2582439"/>
              <a:gd name="connsiteY36" fmla="*/ 58906 h 5139724"/>
              <a:gd name="connsiteX37" fmla="*/ 2566500 w 2582439"/>
              <a:gd name="connsiteY37" fmla="*/ 70373 h 5139724"/>
              <a:gd name="connsiteX38" fmla="*/ 2582416 w 2582439"/>
              <a:gd name="connsiteY38" fmla="*/ 116365 h 5139724"/>
              <a:gd name="connsiteX39" fmla="*/ 2567849 w 2582439"/>
              <a:gd name="connsiteY39" fmla="*/ 208529 h 5139724"/>
              <a:gd name="connsiteX40" fmla="*/ 2531128 w 2582439"/>
              <a:gd name="connsiteY40" fmla="*/ 333335 h 5139724"/>
              <a:gd name="connsiteX41" fmla="*/ 2486115 w 2582439"/>
              <a:gd name="connsiteY41" fmla="*/ 446006 h 5139724"/>
              <a:gd name="connsiteX42" fmla="*/ 2427942 w 2582439"/>
              <a:gd name="connsiteY42" fmla="*/ 556067 h 5139724"/>
              <a:gd name="connsiteX43" fmla="*/ 2351742 w 2582439"/>
              <a:gd name="connsiteY43" fmla="*/ 673034 h 5139724"/>
              <a:gd name="connsiteX44" fmla="*/ 2146060 w 2582439"/>
              <a:gd name="connsiteY44" fmla="*/ 973277 h 5139724"/>
              <a:gd name="connsiteX45" fmla="*/ 2170082 w 2582439"/>
              <a:gd name="connsiteY45" fmla="*/ 1196558 h 5139724"/>
              <a:gd name="connsiteX46" fmla="*/ 2196327 w 2582439"/>
              <a:gd name="connsiteY46" fmla="*/ 1206508 h 5139724"/>
              <a:gd name="connsiteX47" fmla="*/ 2257812 w 2582439"/>
              <a:gd name="connsiteY47" fmla="*/ 1256723 h 5139724"/>
              <a:gd name="connsiteX48" fmla="*/ 2301209 w 2582439"/>
              <a:gd name="connsiteY48" fmla="*/ 1316242 h 5139724"/>
              <a:gd name="connsiteX49" fmla="*/ 2329096 w 2582439"/>
              <a:gd name="connsiteY49" fmla="*/ 1391366 h 5139724"/>
              <a:gd name="connsiteX50" fmla="*/ 2344052 w 2582439"/>
              <a:gd name="connsiteY50" fmla="*/ 1488399 h 5139724"/>
              <a:gd name="connsiteX51" fmla="*/ 2392559 w 2582439"/>
              <a:gd name="connsiteY51" fmla="*/ 1939220 h 5139724"/>
              <a:gd name="connsiteX52" fmla="*/ 2392321 w 2582439"/>
              <a:gd name="connsiteY52" fmla="*/ 1969901 h 5139724"/>
              <a:gd name="connsiteX53" fmla="*/ 2397359 w 2582439"/>
              <a:gd name="connsiteY53" fmla="*/ 1983472 h 5139724"/>
              <a:gd name="connsiteX54" fmla="*/ 2412315 w 2582439"/>
              <a:gd name="connsiteY54" fmla="*/ 2080505 h 5139724"/>
              <a:gd name="connsiteX55" fmla="*/ 2460820 w 2582439"/>
              <a:gd name="connsiteY55" fmla="*/ 2531326 h 5139724"/>
              <a:gd name="connsiteX56" fmla="*/ 2460562 w 2582439"/>
              <a:gd name="connsiteY56" fmla="*/ 2564748 h 5139724"/>
              <a:gd name="connsiteX57" fmla="*/ 2448674 w 2582439"/>
              <a:gd name="connsiteY57" fmla="*/ 2604152 h 5139724"/>
              <a:gd name="connsiteX58" fmla="*/ 2446546 w 2582439"/>
              <a:gd name="connsiteY58" fmla="*/ 2608547 h 5139724"/>
              <a:gd name="connsiteX59" fmla="*/ 2458850 w 2582439"/>
              <a:gd name="connsiteY59" fmla="*/ 2625420 h 5139724"/>
              <a:gd name="connsiteX60" fmla="*/ 2486738 w 2582439"/>
              <a:gd name="connsiteY60" fmla="*/ 2700543 h 5139724"/>
              <a:gd name="connsiteX61" fmla="*/ 2501693 w 2582439"/>
              <a:gd name="connsiteY61" fmla="*/ 2797576 h 5139724"/>
              <a:gd name="connsiteX62" fmla="*/ 2550200 w 2582439"/>
              <a:gd name="connsiteY62" fmla="*/ 3248397 h 5139724"/>
              <a:gd name="connsiteX63" fmla="*/ 2549939 w 2582439"/>
              <a:gd name="connsiteY63" fmla="*/ 3281819 h 5139724"/>
              <a:gd name="connsiteX64" fmla="*/ 2538051 w 2582439"/>
              <a:gd name="connsiteY64" fmla="*/ 3321223 h 5139724"/>
              <a:gd name="connsiteX65" fmla="*/ 2513476 w 2582439"/>
              <a:gd name="connsiteY65" fmla="*/ 3372007 h 5139724"/>
              <a:gd name="connsiteX66" fmla="*/ 2472802 w 2582439"/>
              <a:gd name="connsiteY66" fmla="*/ 3438004 h 5139724"/>
              <a:gd name="connsiteX67" fmla="*/ 2429433 w 2582439"/>
              <a:gd name="connsiteY67" fmla="*/ 3499147 h 5139724"/>
              <a:gd name="connsiteX68" fmla="*/ 2427406 w 2582439"/>
              <a:gd name="connsiteY68" fmla="*/ 3501320 h 5139724"/>
              <a:gd name="connsiteX69" fmla="*/ 2432481 w 2582439"/>
              <a:gd name="connsiteY69" fmla="*/ 3534243 h 5139724"/>
              <a:gd name="connsiteX70" fmla="*/ 2480987 w 2582439"/>
              <a:gd name="connsiteY70" fmla="*/ 3985064 h 5139724"/>
              <a:gd name="connsiteX71" fmla="*/ 2480727 w 2582439"/>
              <a:gd name="connsiteY71" fmla="*/ 4018486 h 5139724"/>
              <a:gd name="connsiteX72" fmla="*/ 2468840 w 2582439"/>
              <a:gd name="connsiteY72" fmla="*/ 4057891 h 5139724"/>
              <a:gd name="connsiteX73" fmla="*/ 2444263 w 2582439"/>
              <a:gd name="connsiteY73" fmla="*/ 4108674 h 5139724"/>
              <a:gd name="connsiteX74" fmla="*/ 2403589 w 2582439"/>
              <a:gd name="connsiteY74" fmla="*/ 4174672 h 5139724"/>
              <a:gd name="connsiteX75" fmla="*/ 2360221 w 2582439"/>
              <a:gd name="connsiteY75" fmla="*/ 4235814 h 5139724"/>
              <a:gd name="connsiteX76" fmla="*/ 2330375 w 2582439"/>
              <a:gd name="connsiteY76" fmla="*/ 4267810 h 5139724"/>
              <a:gd name="connsiteX77" fmla="*/ 2311469 w 2582439"/>
              <a:gd name="connsiteY77" fmla="*/ 4271983 h 5139724"/>
              <a:gd name="connsiteX78" fmla="*/ 2300683 w 2582439"/>
              <a:gd name="connsiteY78" fmla="*/ 4252564 h 5139724"/>
              <a:gd name="connsiteX79" fmla="*/ 2230090 w 2582439"/>
              <a:gd name="connsiteY79" fmla="*/ 3998757 h 5139724"/>
              <a:gd name="connsiteX80" fmla="*/ 2192352 w 2582439"/>
              <a:gd name="connsiteY80" fmla="*/ 4059989 h 5139724"/>
              <a:gd name="connsiteX81" fmla="*/ 2151707 w 2582439"/>
              <a:gd name="connsiteY81" fmla="*/ 4117294 h 5139724"/>
              <a:gd name="connsiteX82" fmla="*/ 2189537 w 2582439"/>
              <a:gd name="connsiteY82" fmla="*/ 4468899 h 5139724"/>
              <a:gd name="connsiteX83" fmla="*/ 2189279 w 2582439"/>
              <a:gd name="connsiteY83" fmla="*/ 4502321 h 5139724"/>
              <a:gd name="connsiteX84" fmla="*/ 2177389 w 2582439"/>
              <a:gd name="connsiteY84" fmla="*/ 4541725 h 5139724"/>
              <a:gd name="connsiteX85" fmla="*/ 2152814 w 2582439"/>
              <a:gd name="connsiteY85" fmla="*/ 4592509 h 5139724"/>
              <a:gd name="connsiteX86" fmla="*/ 2112141 w 2582439"/>
              <a:gd name="connsiteY86" fmla="*/ 4658508 h 5139724"/>
              <a:gd name="connsiteX87" fmla="*/ 2068771 w 2582439"/>
              <a:gd name="connsiteY87" fmla="*/ 4719648 h 5139724"/>
              <a:gd name="connsiteX88" fmla="*/ 2038925 w 2582439"/>
              <a:gd name="connsiteY88" fmla="*/ 4751645 h 5139724"/>
              <a:gd name="connsiteX89" fmla="*/ 2020020 w 2582439"/>
              <a:gd name="connsiteY89" fmla="*/ 4755818 h 5139724"/>
              <a:gd name="connsiteX90" fmla="*/ 2009231 w 2582439"/>
              <a:gd name="connsiteY90" fmla="*/ 4736398 h 5139724"/>
              <a:gd name="connsiteX91" fmla="*/ 1915519 w 2582439"/>
              <a:gd name="connsiteY91" fmla="*/ 4399465 h 5139724"/>
              <a:gd name="connsiteX92" fmla="*/ 1902862 w 2582439"/>
              <a:gd name="connsiteY92" fmla="*/ 4425617 h 5139724"/>
              <a:gd name="connsiteX93" fmla="*/ 1892271 w 2582439"/>
              <a:gd name="connsiteY93" fmla="*/ 4442802 h 5139724"/>
              <a:gd name="connsiteX94" fmla="*/ 1932546 w 2582439"/>
              <a:gd name="connsiteY94" fmla="*/ 4817125 h 5139724"/>
              <a:gd name="connsiteX95" fmla="*/ 1932289 w 2582439"/>
              <a:gd name="connsiteY95" fmla="*/ 4850548 h 5139724"/>
              <a:gd name="connsiteX96" fmla="*/ 1920401 w 2582439"/>
              <a:gd name="connsiteY96" fmla="*/ 4889952 h 5139724"/>
              <a:gd name="connsiteX97" fmla="*/ 1895824 w 2582439"/>
              <a:gd name="connsiteY97" fmla="*/ 4940735 h 5139724"/>
              <a:gd name="connsiteX98" fmla="*/ 1855150 w 2582439"/>
              <a:gd name="connsiteY98" fmla="*/ 5006733 h 5139724"/>
              <a:gd name="connsiteX99" fmla="*/ 1811782 w 2582439"/>
              <a:gd name="connsiteY99" fmla="*/ 5067875 h 5139724"/>
              <a:gd name="connsiteX100" fmla="*/ 1781935 w 2582439"/>
              <a:gd name="connsiteY100" fmla="*/ 5099871 h 5139724"/>
              <a:gd name="connsiteX101" fmla="*/ 1763030 w 2582439"/>
              <a:gd name="connsiteY101" fmla="*/ 5104044 h 5139724"/>
              <a:gd name="connsiteX102" fmla="*/ 1752243 w 2582439"/>
              <a:gd name="connsiteY102" fmla="*/ 5084625 h 5139724"/>
              <a:gd name="connsiteX103" fmla="*/ 1645013 w 2582439"/>
              <a:gd name="connsiteY103" fmla="*/ 4699091 h 5139724"/>
              <a:gd name="connsiteX104" fmla="*/ 1679621 w 2582439"/>
              <a:gd name="connsiteY104" fmla="*/ 5020746 h 5139724"/>
              <a:gd name="connsiteX105" fmla="*/ 1679361 w 2582439"/>
              <a:gd name="connsiteY105" fmla="*/ 5054168 h 5139724"/>
              <a:gd name="connsiteX106" fmla="*/ 1667472 w 2582439"/>
              <a:gd name="connsiteY106" fmla="*/ 5093572 h 5139724"/>
              <a:gd name="connsiteX107" fmla="*/ 1645139 w 2582439"/>
              <a:gd name="connsiteY107" fmla="*/ 5139724 h 5139724"/>
              <a:gd name="connsiteX108" fmla="*/ 1458007 w 2582439"/>
              <a:gd name="connsiteY108" fmla="*/ 5139724 h 5139724"/>
              <a:gd name="connsiteX109" fmla="*/ 1361609 w 2582439"/>
              <a:gd name="connsiteY109" fmla="*/ 4793140 h 5139724"/>
              <a:gd name="connsiteX110" fmla="*/ 1305209 w 2582439"/>
              <a:gd name="connsiteY110" fmla="*/ 4755481 h 5139724"/>
              <a:gd name="connsiteX111" fmla="*/ 1297005 w 2582439"/>
              <a:gd name="connsiteY111" fmla="*/ 4772435 h 5139724"/>
              <a:gd name="connsiteX112" fmla="*/ 1256331 w 2582439"/>
              <a:gd name="connsiteY112" fmla="*/ 4838432 h 5139724"/>
              <a:gd name="connsiteX113" fmla="*/ 1212962 w 2582439"/>
              <a:gd name="connsiteY113" fmla="*/ 4899575 h 5139724"/>
              <a:gd name="connsiteX114" fmla="*/ 1183115 w 2582439"/>
              <a:gd name="connsiteY114" fmla="*/ 4931570 h 5139724"/>
              <a:gd name="connsiteX115" fmla="*/ 1164210 w 2582439"/>
              <a:gd name="connsiteY115" fmla="*/ 4935744 h 5139724"/>
              <a:gd name="connsiteX116" fmla="*/ 1153422 w 2582439"/>
              <a:gd name="connsiteY116" fmla="*/ 4916324 h 5139724"/>
              <a:gd name="connsiteX117" fmla="*/ 1059399 w 2582439"/>
              <a:gd name="connsiteY117" fmla="*/ 4578275 h 5139724"/>
              <a:gd name="connsiteX118" fmla="*/ 1038303 w 2582439"/>
              <a:gd name="connsiteY118" fmla="*/ 4612506 h 5139724"/>
              <a:gd name="connsiteX119" fmla="*/ 994936 w 2582439"/>
              <a:gd name="connsiteY119" fmla="*/ 4673648 h 5139724"/>
              <a:gd name="connsiteX120" fmla="*/ 965088 w 2582439"/>
              <a:gd name="connsiteY120" fmla="*/ 4705642 h 5139724"/>
              <a:gd name="connsiteX121" fmla="*/ 952050 w 2582439"/>
              <a:gd name="connsiteY121" fmla="*/ 4708522 h 5139724"/>
              <a:gd name="connsiteX122" fmla="*/ 960395 w 2582439"/>
              <a:gd name="connsiteY122" fmla="*/ 4786079 h 5139724"/>
              <a:gd name="connsiteX123" fmla="*/ 960135 w 2582439"/>
              <a:gd name="connsiteY123" fmla="*/ 4819502 h 5139724"/>
              <a:gd name="connsiteX124" fmla="*/ 948248 w 2582439"/>
              <a:gd name="connsiteY124" fmla="*/ 4858906 h 5139724"/>
              <a:gd name="connsiteX125" fmla="*/ 923671 w 2582439"/>
              <a:gd name="connsiteY125" fmla="*/ 4909689 h 5139724"/>
              <a:gd name="connsiteX126" fmla="*/ 882997 w 2582439"/>
              <a:gd name="connsiteY126" fmla="*/ 4975688 h 5139724"/>
              <a:gd name="connsiteX127" fmla="*/ 839628 w 2582439"/>
              <a:gd name="connsiteY127" fmla="*/ 5036830 h 5139724"/>
              <a:gd name="connsiteX128" fmla="*/ 809782 w 2582439"/>
              <a:gd name="connsiteY128" fmla="*/ 5068825 h 5139724"/>
              <a:gd name="connsiteX129" fmla="*/ 790877 w 2582439"/>
              <a:gd name="connsiteY129" fmla="*/ 5072998 h 5139724"/>
              <a:gd name="connsiteX130" fmla="*/ 780090 w 2582439"/>
              <a:gd name="connsiteY130" fmla="*/ 5053580 h 5139724"/>
              <a:gd name="connsiteX131" fmla="*/ 664972 w 2582439"/>
              <a:gd name="connsiteY131" fmla="*/ 4639688 h 5139724"/>
              <a:gd name="connsiteX132" fmla="*/ 652208 w 2582439"/>
              <a:gd name="connsiteY132" fmla="*/ 4657683 h 5139724"/>
              <a:gd name="connsiteX133" fmla="*/ 622361 w 2582439"/>
              <a:gd name="connsiteY133" fmla="*/ 4689678 h 5139724"/>
              <a:gd name="connsiteX134" fmla="*/ 603455 w 2582439"/>
              <a:gd name="connsiteY134" fmla="*/ 4693851 h 5139724"/>
              <a:gd name="connsiteX135" fmla="*/ 592667 w 2582439"/>
              <a:gd name="connsiteY135" fmla="*/ 4674431 h 5139724"/>
              <a:gd name="connsiteX136" fmla="*/ 541723 w 2582439"/>
              <a:gd name="connsiteY136" fmla="*/ 4491263 h 5139724"/>
              <a:gd name="connsiteX137" fmla="*/ 522235 w 2582439"/>
              <a:gd name="connsiteY137" fmla="*/ 4478251 h 5139724"/>
              <a:gd name="connsiteX138" fmla="*/ 503956 w 2582439"/>
              <a:gd name="connsiteY138" fmla="*/ 4504021 h 5139724"/>
              <a:gd name="connsiteX139" fmla="*/ 474109 w 2582439"/>
              <a:gd name="connsiteY139" fmla="*/ 4536017 h 5139724"/>
              <a:gd name="connsiteX140" fmla="*/ 455204 w 2582439"/>
              <a:gd name="connsiteY140" fmla="*/ 4540190 h 5139724"/>
              <a:gd name="connsiteX141" fmla="*/ 444416 w 2582439"/>
              <a:gd name="connsiteY141" fmla="*/ 4520771 h 5139724"/>
              <a:gd name="connsiteX142" fmla="*/ 325386 w 2582439"/>
              <a:gd name="connsiteY142" fmla="*/ 4092808 h 5139724"/>
              <a:gd name="connsiteX143" fmla="*/ 305928 w 2582439"/>
              <a:gd name="connsiteY143" fmla="*/ 4079817 h 5139724"/>
              <a:gd name="connsiteX144" fmla="*/ 263930 w 2582439"/>
              <a:gd name="connsiteY144" fmla="*/ 4033448 h 5139724"/>
              <a:gd name="connsiteX145" fmla="*/ 261706 w 2582439"/>
              <a:gd name="connsiteY145" fmla="*/ 3995616 h 5139724"/>
              <a:gd name="connsiteX146" fmla="*/ 259893 w 2582439"/>
              <a:gd name="connsiteY146" fmla="*/ 3994406 h 5139724"/>
              <a:gd name="connsiteX147" fmla="*/ 226558 w 2582439"/>
              <a:gd name="connsiteY147" fmla="*/ 4048495 h 5139724"/>
              <a:gd name="connsiteX148" fmla="*/ 183189 w 2582439"/>
              <a:gd name="connsiteY148" fmla="*/ 4109637 h 5139724"/>
              <a:gd name="connsiteX149" fmla="*/ 153342 w 2582439"/>
              <a:gd name="connsiteY149" fmla="*/ 4141633 h 5139724"/>
              <a:gd name="connsiteX150" fmla="*/ 134438 w 2582439"/>
              <a:gd name="connsiteY150" fmla="*/ 4145806 h 5139724"/>
              <a:gd name="connsiteX151" fmla="*/ 123651 w 2582439"/>
              <a:gd name="connsiteY151" fmla="*/ 4126386 h 5139724"/>
              <a:gd name="connsiteX152" fmla="*/ 1 w 2582439"/>
              <a:gd name="connsiteY152" fmla="*/ 3681818 h 5139724"/>
              <a:gd name="connsiteX153" fmla="*/ 0 w 2582439"/>
              <a:gd name="connsiteY153" fmla="*/ 812995 h 5139724"/>
              <a:gd name="connsiteX154" fmla="*/ 24668 w 2582439"/>
              <a:gd name="connsiteY154" fmla="*/ 789132 h 5139724"/>
              <a:gd name="connsiteX155" fmla="*/ 42747 w 2582439"/>
              <a:gd name="connsiteY155" fmla="*/ 783400 h 5139724"/>
              <a:gd name="connsiteX156" fmla="*/ 68554 w 2582439"/>
              <a:gd name="connsiteY156" fmla="*/ 695419 h 5139724"/>
              <a:gd name="connsiteX157" fmla="*/ 49366 w 2582439"/>
              <a:gd name="connsiteY157" fmla="*/ 459918 h 5139724"/>
              <a:gd name="connsiteX158" fmla="*/ 53842 w 2582439"/>
              <a:gd name="connsiteY158" fmla="*/ 372502 h 5139724"/>
              <a:gd name="connsiteX159" fmla="*/ 83055 w 2582439"/>
              <a:gd name="connsiteY159" fmla="*/ 304034 h 5139724"/>
              <a:gd name="connsiteX160" fmla="*/ 119288 w 2582439"/>
              <a:gd name="connsiteY160" fmla="*/ 263302 h 5139724"/>
              <a:gd name="connsiteX161" fmla="*/ 89436 w 2582439"/>
              <a:gd name="connsiteY161" fmla="*/ 212146 h 5139724"/>
              <a:gd name="connsiteX162" fmla="*/ 79787 w 2582439"/>
              <a:gd name="connsiteY162" fmla="*/ 186412 h 5139724"/>
              <a:gd name="connsiteX163" fmla="*/ 81505 w 2582439"/>
              <a:gd name="connsiteY163" fmla="*/ 150877 h 5139724"/>
              <a:gd name="connsiteX164" fmla="*/ 94183 w 2582439"/>
              <a:gd name="connsiteY164" fmla="*/ 100928 h 5139724"/>
              <a:gd name="connsiteX165" fmla="*/ 120534 w 2582439"/>
              <a:gd name="connsiteY165" fmla="*/ 32096 h 513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2582439" h="5139724">
                <a:moveTo>
                  <a:pt x="1621573" y="4074400"/>
                </a:moveTo>
                <a:lnTo>
                  <a:pt x="1622384" y="4081942"/>
                </a:lnTo>
                <a:lnTo>
                  <a:pt x="1623399" y="4080959"/>
                </a:lnTo>
                <a:lnTo>
                  <a:pt x="1621576" y="4074402"/>
                </a:lnTo>
                <a:close/>
                <a:moveTo>
                  <a:pt x="2296265" y="3251173"/>
                </a:moveTo>
                <a:lnTo>
                  <a:pt x="2297514" y="3262773"/>
                </a:lnTo>
                <a:lnTo>
                  <a:pt x="2300073" y="3264862"/>
                </a:lnTo>
                <a:close/>
                <a:moveTo>
                  <a:pt x="577842" y="972932"/>
                </a:moveTo>
                <a:lnTo>
                  <a:pt x="579567" y="984121"/>
                </a:lnTo>
                <a:lnTo>
                  <a:pt x="585122" y="978747"/>
                </a:lnTo>
                <a:lnTo>
                  <a:pt x="584798" y="977576"/>
                </a:lnTo>
                <a:close/>
                <a:moveTo>
                  <a:pt x="948035" y="299227"/>
                </a:moveTo>
                <a:lnTo>
                  <a:pt x="952894" y="312317"/>
                </a:lnTo>
                <a:lnTo>
                  <a:pt x="967101" y="302753"/>
                </a:lnTo>
                <a:lnTo>
                  <a:pt x="966080" y="299081"/>
                </a:lnTo>
                <a:close/>
                <a:moveTo>
                  <a:pt x="135460" y="0"/>
                </a:moveTo>
                <a:lnTo>
                  <a:pt x="284048" y="0"/>
                </a:lnTo>
                <a:lnTo>
                  <a:pt x="392475" y="113708"/>
                </a:lnTo>
                <a:lnTo>
                  <a:pt x="411113" y="90494"/>
                </a:lnTo>
                <a:cubicBezTo>
                  <a:pt x="431106" y="72567"/>
                  <a:pt x="457576" y="54749"/>
                  <a:pt x="490523" y="37040"/>
                </a:cubicBezTo>
                <a:lnTo>
                  <a:pt x="514003" y="25769"/>
                </a:lnTo>
                <a:lnTo>
                  <a:pt x="475409" y="0"/>
                </a:lnTo>
                <a:lnTo>
                  <a:pt x="2021732" y="0"/>
                </a:lnTo>
                <a:lnTo>
                  <a:pt x="2027780" y="16291"/>
                </a:lnTo>
                <a:cubicBezTo>
                  <a:pt x="2034960" y="44501"/>
                  <a:pt x="2039944" y="76846"/>
                  <a:pt x="2042736" y="113324"/>
                </a:cubicBezTo>
                <a:lnTo>
                  <a:pt x="2091243" y="564143"/>
                </a:lnTo>
                <a:cubicBezTo>
                  <a:pt x="2092801" y="575363"/>
                  <a:pt x="2092715" y="586504"/>
                  <a:pt x="2090985" y="597565"/>
                </a:cubicBezTo>
                <a:lnTo>
                  <a:pt x="2089473" y="602575"/>
                </a:lnTo>
                <a:lnTo>
                  <a:pt x="2106630" y="648792"/>
                </a:lnTo>
                <a:lnTo>
                  <a:pt x="2109612" y="668140"/>
                </a:lnTo>
                <a:lnTo>
                  <a:pt x="2161107" y="578659"/>
                </a:lnTo>
                <a:lnTo>
                  <a:pt x="2232504" y="298817"/>
                </a:lnTo>
                <a:cubicBezTo>
                  <a:pt x="2242624" y="259155"/>
                  <a:pt x="2254176" y="226631"/>
                  <a:pt x="2267159" y="201245"/>
                </a:cubicBezTo>
                <a:cubicBezTo>
                  <a:pt x="2280141" y="175861"/>
                  <a:pt x="2295212" y="155044"/>
                  <a:pt x="2312370" y="138796"/>
                </a:cubicBezTo>
                <a:cubicBezTo>
                  <a:pt x="2329529" y="122545"/>
                  <a:pt x="2349150" y="109398"/>
                  <a:pt x="2371233" y="99348"/>
                </a:cubicBezTo>
                <a:cubicBezTo>
                  <a:pt x="2393317" y="89298"/>
                  <a:pt x="2418914" y="80352"/>
                  <a:pt x="2448022" y="72517"/>
                </a:cubicBezTo>
                <a:cubicBezTo>
                  <a:pt x="2477133" y="64677"/>
                  <a:pt x="2501605" y="60142"/>
                  <a:pt x="2521440" y="58906"/>
                </a:cubicBezTo>
                <a:cubicBezTo>
                  <a:pt x="2541276" y="57669"/>
                  <a:pt x="2556294" y="61491"/>
                  <a:pt x="2566500" y="70373"/>
                </a:cubicBezTo>
                <a:cubicBezTo>
                  <a:pt x="2576704" y="79255"/>
                  <a:pt x="2582010" y="94585"/>
                  <a:pt x="2582416" y="116365"/>
                </a:cubicBezTo>
                <a:cubicBezTo>
                  <a:pt x="2582826" y="138144"/>
                  <a:pt x="2577969" y="168866"/>
                  <a:pt x="2567849" y="208529"/>
                </a:cubicBezTo>
                <a:cubicBezTo>
                  <a:pt x="2556606" y="252596"/>
                  <a:pt x="2544364" y="294199"/>
                  <a:pt x="2531128" y="333335"/>
                </a:cubicBezTo>
                <a:cubicBezTo>
                  <a:pt x="2517889" y="372469"/>
                  <a:pt x="2502886" y="410025"/>
                  <a:pt x="2486115" y="446006"/>
                </a:cubicBezTo>
                <a:cubicBezTo>
                  <a:pt x="2469343" y="481990"/>
                  <a:pt x="2449952" y="518674"/>
                  <a:pt x="2427942" y="556067"/>
                </a:cubicBezTo>
                <a:cubicBezTo>
                  <a:pt x="2405930" y="593460"/>
                  <a:pt x="2380531" y="632447"/>
                  <a:pt x="2351742" y="673034"/>
                </a:cubicBezTo>
                <a:lnTo>
                  <a:pt x="2146060" y="973277"/>
                </a:lnTo>
                <a:lnTo>
                  <a:pt x="2170082" y="1196558"/>
                </a:lnTo>
                <a:lnTo>
                  <a:pt x="2196327" y="1206508"/>
                </a:lnTo>
                <a:cubicBezTo>
                  <a:pt x="2219797" y="1222178"/>
                  <a:pt x="2240291" y="1238918"/>
                  <a:pt x="2257812" y="1256723"/>
                </a:cubicBezTo>
                <a:cubicBezTo>
                  <a:pt x="2275332" y="1274530"/>
                  <a:pt x="2289797" y="1294369"/>
                  <a:pt x="2301209" y="1316242"/>
                </a:cubicBezTo>
                <a:cubicBezTo>
                  <a:pt x="2312621" y="1338115"/>
                  <a:pt x="2321916" y="1363156"/>
                  <a:pt x="2329096" y="1391366"/>
                </a:cubicBezTo>
                <a:cubicBezTo>
                  <a:pt x="2336276" y="1419577"/>
                  <a:pt x="2341261" y="1451921"/>
                  <a:pt x="2344052" y="1488399"/>
                </a:cubicBezTo>
                <a:lnTo>
                  <a:pt x="2392559" y="1939220"/>
                </a:lnTo>
                <a:lnTo>
                  <a:pt x="2392321" y="1969901"/>
                </a:lnTo>
                <a:lnTo>
                  <a:pt x="2397359" y="1983472"/>
                </a:lnTo>
                <a:cubicBezTo>
                  <a:pt x="2404538" y="2011684"/>
                  <a:pt x="2409523" y="2044028"/>
                  <a:pt x="2412315" y="2080505"/>
                </a:cubicBezTo>
                <a:lnTo>
                  <a:pt x="2460820" y="2531326"/>
                </a:lnTo>
                <a:cubicBezTo>
                  <a:pt x="2462378" y="2542546"/>
                  <a:pt x="2462292" y="2553687"/>
                  <a:pt x="2460562" y="2564748"/>
                </a:cubicBezTo>
                <a:cubicBezTo>
                  <a:pt x="2458831" y="2575810"/>
                  <a:pt x="2454869" y="2588945"/>
                  <a:pt x="2448674" y="2604152"/>
                </a:cubicBezTo>
                <a:lnTo>
                  <a:pt x="2446546" y="2608547"/>
                </a:lnTo>
                <a:lnTo>
                  <a:pt x="2458850" y="2625420"/>
                </a:lnTo>
                <a:cubicBezTo>
                  <a:pt x="2470262" y="2647292"/>
                  <a:pt x="2479557" y="2672334"/>
                  <a:pt x="2486738" y="2700543"/>
                </a:cubicBezTo>
                <a:cubicBezTo>
                  <a:pt x="2493917" y="2728755"/>
                  <a:pt x="2498902" y="2761098"/>
                  <a:pt x="2501693" y="2797576"/>
                </a:cubicBezTo>
                <a:lnTo>
                  <a:pt x="2550200" y="3248397"/>
                </a:lnTo>
                <a:cubicBezTo>
                  <a:pt x="2551757" y="3259617"/>
                  <a:pt x="2551670" y="3270758"/>
                  <a:pt x="2549939" y="3281819"/>
                </a:cubicBezTo>
                <a:cubicBezTo>
                  <a:pt x="2548209" y="3292880"/>
                  <a:pt x="2544248" y="3306016"/>
                  <a:pt x="2538051" y="3321223"/>
                </a:cubicBezTo>
                <a:cubicBezTo>
                  <a:pt x="2531857" y="3336431"/>
                  <a:pt x="2523664" y="3353358"/>
                  <a:pt x="2513476" y="3372007"/>
                </a:cubicBezTo>
                <a:cubicBezTo>
                  <a:pt x="2503287" y="3390655"/>
                  <a:pt x="2489728" y="3412654"/>
                  <a:pt x="2472802" y="3438004"/>
                </a:cubicBezTo>
                <a:cubicBezTo>
                  <a:pt x="2455876" y="3463354"/>
                  <a:pt x="2441421" y="3483736"/>
                  <a:pt x="2429433" y="3499147"/>
                </a:cubicBezTo>
                <a:lnTo>
                  <a:pt x="2427406" y="3501320"/>
                </a:lnTo>
                <a:lnTo>
                  <a:pt x="2432481" y="3534243"/>
                </a:lnTo>
                <a:lnTo>
                  <a:pt x="2480987" y="3985064"/>
                </a:lnTo>
                <a:cubicBezTo>
                  <a:pt x="2482544" y="3996284"/>
                  <a:pt x="2482458" y="4007425"/>
                  <a:pt x="2480727" y="4018486"/>
                </a:cubicBezTo>
                <a:cubicBezTo>
                  <a:pt x="2478997" y="4029547"/>
                  <a:pt x="2475036" y="4042683"/>
                  <a:pt x="2468840" y="4057891"/>
                </a:cubicBezTo>
                <a:cubicBezTo>
                  <a:pt x="2462644" y="4073098"/>
                  <a:pt x="2454453" y="4090026"/>
                  <a:pt x="2444263" y="4108674"/>
                </a:cubicBezTo>
                <a:cubicBezTo>
                  <a:pt x="2434076" y="4127323"/>
                  <a:pt x="2420516" y="4149321"/>
                  <a:pt x="2403589" y="4174672"/>
                </a:cubicBezTo>
                <a:cubicBezTo>
                  <a:pt x="2386664" y="4200021"/>
                  <a:pt x="2372209" y="4220403"/>
                  <a:pt x="2360221" y="4235814"/>
                </a:cubicBezTo>
                <a:cubicBezTo>
                  <a:pt x="2348233" y="4251228"/>
                  <a:pt x="2338286" y="4261891"/>
                  <a:pt x="2330375" y="4267810"/>
                </a:cubicBezTo>
                <a:cubicBezTo>
                  <a:pt x="2322463" y="4273726"/>
                  <a:pt x="2316163" y="4275117"/>
                  <a:pt x="2311469" y="4271983"/>
                </a:cubicBezTo>
                <a:cubicBezTo>
                  <a:pt x="2306775" y="4268849"/>
                  <a:pt x="2303178" y="4262376"/>
                  <a:pt x="2300683" y="4252564"/>
                </a:cubicBezTo>
                <a:lnTo>
                  <a:pt x="2230090" y="3998757"/>
                </a:lnTo>
                <a:lnTo>
                  <a:pt x="2192352" y="4059989"/>
                </a:lnTo>
                <a:lnTo>
                  <a:pt x="2151707" y="4117294"/>
                </a:lnTo>
                <a:lnTo>
                  <a:pt x="2189537" y="4468899"/>
                </a:lnTo>
                <a:cubicBezTo>
                  <a:pt x="2191095" y="4480120"/>
                  <a:pt x="2191009" y="4491260"/>
                  <a:pt x="2189279" y="4502321"/>
                </a:cubicBezTo>
                <a:cubicBezTo>
                  <a:pt x="2187548" y="4513383"/>
                  <a:pt x="2183585" y="4526517"/>
                  <a:pt x="2177389" y="4541725"/>
                </a:cubicBezTo>
                <a:cubicBezTo>
                  <a:pt x="2171196" y="4556934"/>
                  <a:pt x="2163004" y="4573861"/>
                  <a:pt x="2152814" y="4592509"/>
                </a:cubicBezTo>
                <a:cubicBezTo>
                  <a:pt x="2142624" y="4611157"/>
                  <a:pt x="2129067" y="4633157"/>
                  <a:pt x="2112141" y="4658508"/>
                </a:cubicBezTo>
                <a:cubicBezTo>
                  <a:pt x="2095215" y="4683857"/>
                  <a:pt x="2080757" y="4704237"/>
                  <a:pt x="2068771" y="4719648"/>
                </a:cubicBezTo>
                <a:cubicBezTo>
                  <a:pt x="2056784" y="4735063"/>
                  <a:pt x="2046835" y="4745725"/>
                  <a:pt x="2038925" y="4751645"/>
                </a:cubicBezTo>
                <a:cubicBezTo>
                  <a:pt x="2031015" y="4757561"/>
                  <a:pt x="2024713" y="4758952"/>
                  <a:pt x="2020020" y="4755818"/>
                </a:cubicBezTo>
                <a:cubicBezTo>
                  <a:pt x="2015325" y="4752683"/>
                  <a:pt x="2011730" y="4746213"/>
                  <a:pt x="2009231" y="4736398"/>
                </a:cubicBezTo>
                <a:lnTo>
                  <a:pt x="1915519" y="4399465"/>
                </a:lnTo>
                <a:lnTo>
                  <a:pt x="1902862" y="4425617"/>
                </a:lnTo>
                <a:lnTo>
                  <a:pt x="1892271" y="4442802"/>
                </a:lnTo>
                <a:lnTo>
                  <a:pt x="1932546" y="4817125"/>
                </a:lnTo>
                <a:cubicBezTo>
                  <a:pt x="1934104" y="4828345"/>
                  <a:pt x="1934019" y="4839486"/>
                  <a:pt x="1932289" y="4850548"/>
                </a:cubicBezTo>
                <a:cubicBezTo>
                  <a:pt x="1930559" y="4861609"/>
                  <a:pt x="1926597" y="4874744"/>
                  <a:pt x="1920401" y="4889952"/>
                </a:cubicBezTo>
                <a:cubicBezTo>
                  <a:pt x="1914205" y="4905159"/>
                  <a:pt x="1906013" y="4922087"/>
                  <a:pt x="1895824" y="4940735"/>
                </a:cubicBezTo>
                <a:cubicBezTo>
                  <a:pt x="1885635" y="4959384"/>
                  <a:pt x="1872077" y="4981383"/>
                  <a:pt x="1855150" y="5006733"/>
                </a:cubicBezTo>
                <a:cubicBezTo>
                  <a:pt x="1838225" y="5032082"/>
                  <a:pt x="1823769" y="5052464"/>
                  <a:pt x="1811782" y="5067875"/>
                </a:cubicBezTo>
                <a:cubicBezTo>
                  <a:pt x="1799794" y="5083289"/>
                  <a:pt x="1789845" y="5093951"/>
                  <a:pt x="1781935" y="5099871"/>
                </a:cubicBezTo>
                <a:cubicBezTo>
                  <a:pt x="1774024" y="5105787"/>
                  <a:pt x="1767723" y="5107177"/>
                  <a:pt x="1763030" y="5104044"/>
                </a:cubicBezTo>
                <a:cubicBezTo>
                  <a:pt x="1758336" y="5100910"/>
                  <a:pt x="1754738" y="5094438"/>
                  <a:pt x="1752243" y="5084625"/>
                </a:cubicBezTo>
                <a:lnTo>
                  <a:pt x="1645013" y="4699091"/>
                </a:lnTo>
                <a:lnTo>
                  <a:pt x="1679621" y="5020746"/>
                </a:lnTo>
                <a:cubicBezTo>
                  <a:pt x="1681178" y="5031965"/>
                  <a:pt x="1681092" y="5043106"/>
                  <a:pt x="1679361" y="5054168"/>
                </a:cubicBezTo>
                <a:cubicBezTo>
                  <a:pt x="1677630" y="5065229"/>
                  <a:pt x="1673668" y="5078364"/>
                  <a:pt x="1667472" y="5093572"/>
                </a:cubicBezTo>
                <a:lnTo>
                  <a:pt x="1645139" y="5139724"/>
                </a:lnTo>
                <a:lnTo>
                  <a:pt x="1458007" y="5139724"/>
                </a:lnTo>
                <a:lnTo>
                  <a:pt x="1361609" y="4793140"/>
                </a:lnTo>
                <a:lnTo>
                  <a:pt x="1305209" y="4755481"/>
                </a:lnTo>
                <a:lnTo>
                  <a:pt x="1297005" y="4772435"/>
                </a:lnTo>
                <a:cubicBezTo>
                  <a:pt x="1286816" y="4791083"/>
                  <a:pt x="1273257" y="4813082"/>
                  <a:pt x="1256331" y="4838432"/>
                </a:cubicBezTo>
                <a:cubicBezTo>
                  <a:pt x="1239405" y="4863782"/>
                  <a:pt x="1224949" y="4884163"/>
                  <a:pt x="1212962" y="4899575"/>
                </a:cubicBezTo>
                <a:cubicBezTo>
                  <a:pt x="1200974" y="4914988"/>
                  <a:pt x="1191026" y="4925651"/>
                  <a:pt x="1183115" y="4931570"/>
                </a:cubicBezTo>
                <a:cubicBezTo>
                  <a:pt x="1175205" y="4937486"/>
                  <a:pt x="1168904" y="4938878"/>
                  <a:pt x="1164210" y="4935744"/>
                </a:cubicBezTo>
                <a:cubicBezTo>
                  <a:pt x="1159516" y="4932609"/>
                  <a:pt x="1155920" y="4926137"/>
                  <a:pt x="1153422" y="4916324"/>
                </a:cubicBezTo>
                <a:lnTo>
                  <a:pt x="1059399" y="4578275"/>
                </a:lnTo>
                <a:lnTo>
                  <a:pt x="1038303" y="4612506"/>
                </a:lnTo>
                <a:cubicBezTo>
                  <a:pt x="1021379" y="4637854"/>
                  <a:pt x="1006923" y="4658236"/>
                  <a:pt x="994936" y="4673648"/>
                </a:cubicBezTo>
                <a:cubicBezTo>
                  <a:pt x="982947" y="4689061"/>
                  <a:pt x="972999" y="4699723"/>
                  <a:pt x="965088" y="4705642"/>
                </a:cubicBezTo>
                <a:lnTo>
                  <a:pt x="952050" y="4708522"/>
                </a:lnTo>
                <a:lnTo>
                  <a:pt x="960395" y="4786079"/>
                </a:lnTo>
                <a:cubicBezTo>
                  <a:pt x="961953" y="4797300"/>
                  <a:pt x="961866" y="4808441"/>
                  <a:pt x="960135" y="4819502"/>
                </a:cubicBezTo>
                <a:cubicBezTo>
                  <a:pt x="958405" y="4830563"/>
                  <a:pt x="954444" y="4843699"/>
                  <a:pt x="948248" y="4858906"/>
                </a:cubicBezTo>
                <a:cubicBezTo>
                  <a:pt x="942053" y="4874114"/>
                  <a:pt x="933860" y="4891041"/>
                  <a:pt x="923671" y="4909689"/>
                </a:cubicBezTo>
                <a:cubicBezTo>
                  <a:pt x="913483" y="4928338"/>
                  <a:pt x="899924" y="4950337"/>
                  <a:pt x="882997" y="4975688"/>
                </a:cubicBezTo>
                <a:cubicBezTo>
                  <a:pt x="866072" y="5001037"/>
                  <a:pt x="851617" y="5021418"/>
                  <a:pt x="839628" y="5036830"/>
                </a:cubicBezTo>
                <a:cubicBezTo>
                  <a:pt x="827641" y="5052243"/>
                  <a:pt x="817693" y="5062906"/>
                  <a:pt x="809782" y="5068825"/>
                </a:cubicBezTo>
                <a:cubicBezTo>
                  <a:pt x="801872" y="5074742"/>
                  <a:pt x="795570" y="5076132"/>
                  <a:pt x="790877" y="5072998"/>
                </a:cubicBezTo>
                <a:cubicBezTo>
                  <a:pt x="786183" y="5069865"/>
                  <a:pt x="782586" y="5063392"/>
                  <a:pt x="780090" y="5053580"/>
                </a:cubicBezTo>
                <a:lnTo>
                  <a:pt x="664972" y="4639688"/>
                </a:lnTo>
                <a:lnTo>
                  <a:pt x="652208" y="4657683"/>
                </a:lnTo>
                <a:cubicBezTo>
                  <a:pt x="640218" y="4673095"/>
                  <a:pt x="630271" y="4683759"/>
                  <a:pt x="622361" y="4689678"/>
                </a:cubicBezTo>
                <a:cubicBezTo>
                  <a:pt x="614451" y="4695595"/>
                  <a:pt x="608150" y="4696986"/>
                  <a:pt x="603455" y="4693851"/>
                </a:cubicBezTo>
                <a:cubicBezTo>
                  <a:pt x="598762" y="4690717"/>
                  <a:pt x="595165" y="4684245"/>
                  <a:pt x="592667" y="4674431"/>
                </a:cubicBezTo>
                <a:lnTo>
                  <a:pt x="541723" y="4491263"/>
                </a:lnTo>
                <a:lnTo>
                  <a:pt x="522235" y="4478251"/>
                </a:lnTo>
                <a:lnTo>
                  <a:pt x="503956" y="4504021"/>
                </a:lnTo>
                <a:cubicBezTo>
                  <a:pt x="491967" y="4519435"/>
                  <a:pt x="482020" y="4530097"/>
                  <a:pt x="474109" y="4536017"/>
                </a:cubicBezTo>
                <a:cubicBezTo>
                  <a:pt x="466199" y="4541933"/>
                  <a:pt x="459897" y="4543325"/>
                  <a:pt x="455204" y="4540190"/>
                </a:cubicBezTo>
                <a:cubicBezTo>
                  <a:pt x="450510" y="4537056"/>
                  <a:pt x="446913" y="4530584"/>
                  <a:pt x="444416" y="4520771"/>
                </a:cubicBezTo>
                <a:lnTo>
                  <a:pt x="325386" y="4092808"/>
                </a:lnTo>
                <a:lnTo>
                  <a:pt x="305928" y="4079817"/>
                </a:lnTo>
                <a:cubicBezTo>
                  <a:pt x="284804" y="4065713"/>
                  <a:pt x="270806" y="4050256"/>
                  <a:pt x="263930" y="4033448"/>
                </a:cubicBezTo>
                <a:lnTo>
                  <a:pt x="261706" y="3995616"/>
                </a:lnTo>
                <a:lnTo>
                  <a:pt x="259893" y="3994406"/>
                </a:lnTo>
                <a:lnTo>
                  <a:pt x="226558" y="4048495"/>
                </a:lnTo>
                <a:cubicBezTo>
                  <a:pt x="209633" y="4073844"/>
                  <a:pt x="195177" y="4094226"/>
                  <a:pt x="183189" y="4109637"/>
                </a:cubicBezTo>
                <a:cubicBezTo>
                  <a:pt x="171202" y="4125050"/>
                  <a:pt x="161253" y="4135713"/>
                  <a:pt x="153342" y="4141633"/>
                </a:cubicBezTo>
                <a:cubicBezTo>
                  <a:pt x="145433" y="4147549"/>
                  <a:pt x="139132" y="4148940"/>
                  <a:pt x="134438" y="4145806"/>
                </a:cubicBezTo>
                <a:cubicBezTo>
                  <a:pt x="129744" y="4142672"/>
                  <a:pt x="126147" y="4136200"/>
                  <a:pt x="123651" y="4126386"/>
                </a:cubicBezTo>
                <a:lnTo>
                  <a:pt x="1" y="3681818"/>
                </a:lnTo>
                <a:lnTo>
                  <a:pt x="0" y="812995"/>
                </a:lnTo>
                <a:lnTo>
                  <a:pt x="24668" y="789132"/>
                </a:lnTo>
                <a:lnTo>
                  <a:pt x="42747" y="783400"/>
                </a:lnTo>
                <a:lnTo>
                  <a:pt x="68554" y="695419"/>
                </a:lnTo>
                <a:lnTo>
                  <a:pt x="49366" y="459918"/>
                </a:lnTo>
                <a:cubicBezTo>
                  <a:pt x="46646" y="426541"/>
                  <a:pt x="48140" y="397401"/>
                  <a:pt x="53842" y="372502"/>
                </a:cubicBezTo>
                <a:cubicBezTo>
                  <a:pt x="59544" y="347604"/>
                  <a:pt x="69283" y="324781"/>
                  <a:pt x="83055" y="304034"/>
                </a:cubicBezTo>
                <a:lnTo>
                  <a:pt x="119288" y="263302"/>
                </a:lnTo>
                <a:lnTo>
                  <a:pt x="89436" y="212146"/>
                </a:lnTo>
                <a:cubicBezTo>
                  <a:pt x="84336" y="204245"/>
                  <a:pt x="81121" y="195666"/>
                  <a:pt x="79787" y="186412"/>
                </a:cubicBezTo>
                <a:cubicBezTo>
                  <a:pt x="78453" y="177157"/>
                  <a:pt x="79025" y="165312"/>
                  <a:pt x="81505" y="150877"/>
                </a:cubicBezTo>
                <a:cubicBezTo>
                  <a:pt x="83984" y="136441"/>
                  <a:pt x="88212" y="119793"/>
                  <a:pt x="94183" y="100928"/>
                </a:cubicBezTo>
                <a:cubicBezTo>
                  <a:pt x="100155" y="82064"/>
                  <a:pt x="108939" y="59120"/>
                  <a:pt x="120534" y="32096"/>
                </a:cubicBezTo>
                <a:close/>
              </a:path>
            </a:pathLst>
          </a:custGeom>
        </p:spPr>
      </p:pic>
      <p:pic>
        <p:nvPicPr>
          <p:cNvPr id="243" name="Picture 242" descr="A hand filling a glass with liquid&#10;&#10;Description automatically generated">
            <a:extLst>
              <a:ext uri="{FF2B5EF4-FFF2-40B4-BE49-F238E27FC236}">
                <a16:creationId xmlns:a16="http://schemas.microsoft.com/office/drawing/2014/main" id="{A819BF8F-3116-4F81-8B89-61F4B93C1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r="2802" b="1155"/>
          <a:stretch>
            <a:fillRect/>
          </a:stretch>
        </p:blipFill>
        <p:spPr>
          <a:xfrm rot="21349081">
            <a:off x="120771" y="227968"/>
            <a:ext cx="3550147" cy="5303516"/>
          </a:xfrm>
          <a:custGeom>
            <a:avLst/>
            <a:gdLst>
              <a:gd name="connsiteX0" fmla="*/ 843936 w 3550147"/>
              <a:gd name="connsiteY0" fmla="*/ 0 h 5303516"/>
              <a:gd name="connsiteX1" fmla="*/ 3484740 w 3550147"/>
              <a:gd name="connsiteY1" fmla="*/ 0 h 5303516"/>
              <a:gd name="connsiteX2" fmla="*/ 3501442 w 3550147"/>
              <a:gd name="connsiteY2" fmla="*/ 18074 h 5303516"/>
              <a:gd name="connsiteX3" fmla="*/ 3521273 w 3550147"/>
              <a:gd name="connsiteY3" fmla="*/ 55311 h 5303516"/>
              <a:gd name="connsiteX4" fmla="*/ 3538611 w 3550147"/>
              <a:gd name="connsiteY4" fmla="*/ 109465 h 5303516"/>
              <a:gd name="connsiteX5" fmla="*/ 3549182 w 3550147"/>
              <a:gd name="connsiteY5" fmla="*/ 163390 h 5303516"/>
              <a:gd name="connsiteX6" fmla="*/ 3547808 w 3550147"/>
              <a:gd name="connsiteY6" fmla="*/ 196327 h 5303516"/>
              <a:gd name="connsiteX7" fmla="*/ 3533135 w 3550147"/>
              <a:gd name="connsiteY7" fmla="*/ 210531 h 5303516"/>
              <a:gd name="connsiteX8" fmla="*/ 3506065 w 3550147"/>
              <a:gd name="connsiteY8" fmla="*/ 209612 h 5303516"/>
              <a:gd name="connsiteX9" fmla="*/ 3452879 w 3550147"/>
              <a:gd name="connsiteY9" fmla="*/ 198735 h 5303516"/>
              <a:gd name="connsiteX10" fmla="*/ 3447903 w 3550147"/>
              <a:gd name="connsiteY10" fmla="*/ 208437 h 5303516"/>
              <a:gd name="connsiteX11" fmla="*/ 3421977 w 3550147"/>
              <a:gd name="connsiteY11" fmla="*/ 216279 h 5303516"/>
              <a:gd name="connsiteX12" fmla="*/ 3067468 w 3550147"/>
              <a:gd name="connsiteY12" fmla="*/ 261183 h 5303516"/>
              <a:gd name="connsiteX13" fmla="*/ 3078148 w 3550147"/>
              <a:gd name="connsiteY13" fmla="*/ 350241 h 5303516"/>
              <a:gd name="connsiteX14" fmla="*/ 3072460 w 3550147"/>
              <a:gd name="connsiteY14" fmla="*/ 442304 h 5303516"/>
              <a:gd name="connsiteX15" fmla="*/ 3049702 w 3550147"/>
              <a:gd name="connsiteY15" fmla="*/ 541993 h 5303516"/>
              <a:gd name="connsiteX16" fmla="*/ 2955274 w 3550147"/>
              <a:gd name="connsiteY16" fmla="*/ 888284 h 5303516"/>
              <a:gd name="connsiteX17" fmla="*/ 2974306 w 3550147"/>
              <a:gd name="connsiteY17" fmla="*/ 893883 h 5303516"/>
              <a:gd name="connsiteX18" fmla="*/ 2984537 w 3550147"/>
              <a:gd name="connsiteY18" fmla="*/ 911556 h 5303516"/>
              <a:gd name="connsiteX19" fmla="*/ 2977096 w 3550147"/>
              <a:gd name="connsiteY19" fmla="*/ 937600 h 5303516"/>
              <a:gd name="connsiteX20" fmla="*/ 2947779 w 3550147"/>
              <a:gd name="connsiteY20" fmla="*/ 998899 h 5303516"/>
              <a:gd name="connsiteX21" fmla="*/ 2954464 w 3550147"/>
              <a:gd name="connsiteY21" fmla="*/ 1126587 h 5303516"/>
              <a:gd name="connsiteX22" fmla="*/ 2989372 w 3550147"/>
              <a:gd name="connsiteY22" fmla="*/ 1223247 h 5303516"/>
              <a:gd name="connsiteX23" fmla="*/ 3007742 w 3550147"/>
              <a:gd name="connsiteY23" fmla="*/ 1314452 h 5303516"/>
              <a:gd name="connsiteX24" fmla="*/ 3009375 w 3550147"/>
              <a:gd name="connsiteY24" fmla="*/ 1406674 h 5303516"/>
              <a:gd name="connsiteX25" fmla="*/ 2994597 w 3550147"/>
              <a:gd name="connsiteY25" fmla="*/ 1507856 h 5303516"/>
              <a:gd name="connsiteX26" fmla="*/ 2982216 w 3550147"/>
              <a:gd name="connsiteY26" fmla="*/ 1573360 h 5303516"/>
              <a:gd name="connsiteX27" fmla="*/ 2995233 w 3550147"/>
              <a:gd name="connsiteY27" fmla="*/ 1577351 h 5303516"/>
              <a:gd name="connsiteX28" fmla="*/ 3011654 w 3550147"/>
              <a:gd name="connsiteY28" fmla="*/ 1563257 h 5303516"/>
              <a:gd name="connsiteX29" fmla="*/ 3070854 w 3550147"/>
              <a:gd name="connsiteY29" fmla="*/ 1555022 h 5303516"/>
              <a:gd name="connsiteX30" fmla="*/ 3150043 w 3550147"/>
              <a:gd name="connsiteY30" fmla="*/ 1567656 h 5303516"/>
              <a:gd name="connsiteX31" fmla="*/ 3226709 w 3550147"/>
              <a:gd name="connsiteY31" fmla="*/ 1591162 h 5303516"/>
              <a:gd name="connsiteX32" fmla="*/ 3275339 w 3550147"/>
              <a:gd name="connsiteY32" fmla="*/ 1624400 h 5303516"/>
              <a:gd name="connsiteX33" fmla="*/ 3295852 w 3550147"/>
              <a:gd name="connsiteY33" fmla="*/ 1675944 h 5303516"/>
              <a:gd name="connsiteX34" fmla="*/ 3287749 w 3550147"/>
              <a:gd name="connsiteY34" fmla="*/ 1756184 h 5303516"/>
              <a:gd name="connsiteX35" fmla="*/ 3276642 w 3550147"/>
              <a:gd name="connsiteY35" fmla="*/ 1794615 h 5303516"/>
              <a:gd name="connsiteX36" fmla="*/ 3287654 w 3550147"/>
              <a:gd name="connsiteY36" fmla="*/ 1797445 h 5303516"/>
              <a:gd name="connsiteX37" fmla="*/ 3337762 w 3550147"/>
              <a:gd name="connsiteY37" fmla="*/ 1828409 h 5303516"/>
              <a:gd name="connsiteX38" fmla="*/ 3360625 w 3550147"/>
              <a:gd name="connsiteY38" fmla="*/ 1878956 h 5303516"/>
              <a:gd name="connsiteX39" fmla="*/ 3356223 w 3550147"/>
              <a:gd name="connsiteY39" fmla="*/ 1959483 h 5303516"/>
              <a:gd name="connsiteX40" fmla="*/ 3331896 w 3550147"/>
              <a:gd name="connsiteY40" fmla="*/ 2060934 h 5303516"/>
              <a:gd name="connsiteX41" fmla="*/ 3297115 w 3550147"/>
              <a:gd name="connsiteY41" fmla="*/ 2147226 h 5303516"/>
              <a:gd name="connsiteX42" fmla="*/ 3247792 w 3550147"/>
              <a:gd name="connsiteY42" fmla="*/ 2225168 h 5303516"/>
              <a:gd name="connsiteX43" fmla="*/ 3179835 w 3550147"/>
              <a:gd name="connsiteY43" fmla="*/ 2301574 h 5303516"/>
              <a:gd name="connsiteX44" fmla="*/ 3112136 w 3550147"/>
              <a:gd name="connsiteY44" fmla="*/ 2371573 h 5303516"/>
              <a:gd name="connsiteX45" fmla="*/ 3112723 w 3550147"/>
              <a:gd name="connsiteY45" fmla="*/ 2389673 h 5303516"/>
              <a:gd name="connsiteX46" fmla="*/ 3097307 w 3550147"/>
              <a:gd name="connsiteY46" fmla="*/ 2492856 h 5303516"/>
              <a:gd name="connsiteX47" fmla="*/ 3070160 w 3550147"/>
              <a:gd name="connsiteY47" fmla="*/ 2581845 h 5303516"/>
              <a:gd name="connsiteX48" fmla="*/ 3027800 w 3550147"/>
              <a:gd name="connsiteY48" fmla="*/ 2663780 h 5303516"/>
              <a:gd name="connsiteX49" fmla="*/ 2966743 w 3550147"/>
              <a:gd name="connsiteY49" fmla="*/ 2745805 h 5303516"/>
              <a:gd name="connsiteX50" fmla="*/ 2964460 w 3550147"/>
              <a:gd name="connsiteY50" fmla="*/ 2748618 h 5303516"/>
              <a:gd name="connsiteX51" fmla="*/ 2966604 w 3550147"/>
              <a:gd name="connsiteY51" fmla="*/ 2749232 h 5303516"/>
              <a:gd name="connsiteX52" fmla="*/ 3015858 w 3550147"/>
              <a:gd name="connsiteY52" fmla="*/ 2781536 h 5303516"/>
              <a:gd name="connsiteX53" fmla="*/ 3037349 w 3550147"/>
              <a:gd name="connsiteY53" fmla="*/ 2832681 h 5303516"/>
              <a:gd name="connsiteX54" fmla="*/ 3030777 w 3550147"/>
              <a:gd name="connsiteY54" fmla="*/ 2913059 h 5303516"/>
              <a:gd name="connsiteX55" fmla="*/ 3003723 w 3550147"/>
              <a:gd name="connsiteY55" fmla="*/ 3013819 h 5303516"/>
              <a:gd name="connsiteX56" fmla="*/ 2966627 w 3550147"/>
              <a:gd name="connsiteY56" fmla="*/ 3099141 h 5303516"/>
              <a:gd name="connsiteX57" fmla="*/ 2915220 w 3550147"/>
              <a:gd name="connsiteY57" fmla="*/ 3175724 h 5303516"/>
              <a:gd name="connsiteX58" fmla="*/ 2845228 w 3550147"/>
              <a:gd name="connsiteY58" fmla="*/ 3250271 h 5303516"/>
              <a:gd name="connsiteX59" fmla="*/ 2790672 w 3550147"/>
              <a:gd name="connsiteY59" fmla="*/ 3303717 h 5303516"/>
              <a:gd name="connsiteX60" fmla="*/ 2804192 w 3550147"/>
              <a:gd name="connsiteY60" fmla="*/ 3323202 h 5303516"/>
              <a:gd name="connsiteX61" fmla="*/ 2814424 w 3550147"/>
              <a:gd name="connsiteY61" fmla="*/ 3403198 h 5303516"/>
              <a:gd name="connsiteX62" fmla="*/ 2810937 w 3550147"/>
              <a:gd name="connsiteY62" fmla="*/ 3468283 h 5303516"/>
              <a:gd name="connsiteX63" fmla="*/ 2875137 w 3550147"/>
              <a:gd name="connsiteY63" fmla="*/ 3478464 h 5303516"/>
              <a:gd name="connsiteX64" fmla="*/ 2951826 w 3550147"/>
              <a:gd name="connsiteY64" fmla="*/ 3501899 h 5303516"/>
              <a:gd name="connsiteX65" fmla="*/ 3000486 w 3550147"/>
              <a:gd name="connsiteY65" fmla="*/ 3535093 h 5303516"/>
              <a:gd name="connsiteX66" fmla="*/ 3021047 w 3550147"/>
              <a:gd name="connsiteY66" fmla="*/ 3586618 h 5303516"/>
              <a:gd name="connsiteX67" fmla="*/ 3013018 w 3550147"/>
              <a:gd name="connsiteY67" fmla="*/ 3666865 h 5303516"/>
              <a:gd name="connsiteX68" fmla="*/ 2984141 w 3550147"/>
              <a:gd name="connsiteY68" fmla="*/ 3767117 h 5303516"/>
              <a:gd name="connsiteX69" fmla="*/ 2945504 w 3550147"/>
              <a:gd name="connsiteY69" fmla="*/ 3851752 h 5303516"/>
              <a:gd name="connsiteX70" fmla="*/ 2892717 w 3550147"/>
              <a:gd name="connsiteY70" fmla="*/ 3927391 h 5303516"/>
              <a:gd name="connsiteX71" fmla="*/ 2821384 w 3550147"/>
              <a:gd name="connsiteY71" fmla="*/ 4000656 h 5303516"/>
              <a:gd name="connsiteX72" fmla="*/ 2552906 w 3550147"/>
              <a:gd name="connsiteY72" fmla="*/ 4254295 h 5303516"/>
              <a:gd name="connsiteX73" fmla="*/ 2558821 w 3550147"/>
              <a:gd name="connsiteY73" fmla="*/ 4273556 h 5303516"/>
              <a:gd name="connsiteX74" fmla="*/ 2555537 w 3550147"/>
              <a:gd name="connsiteY74" fmla="*/ 4309121 h 5303516"/>
              <a:gd name="connsiteX75" fmla="*/ 2548935 w 3550147"/>
              <a:gd name="connsiteY75" fmla="*/ 4334753 h 5303516"/>
              <a:gd name="connsiteX76" fmla="*/ 2619628 w 3550147"/>
              <a:gd name="connsiteY76" fmla="*/ 4365731 h 5303516"/>
              <a:gd name="connsiteX77" fmla="*/ 2664104 w 3550147"/>
              <a:gd name="connsiteY77" fmla="*/ 4404352 h 5303516"/>
              <a:gd name="connsiteX78" fmla="*/ 2678539 w 3550147"/>
              <a:gd name="connsiteY78" fmla="*/ 4457917 h 5303516"/>
              <a:gd name="connsiteX79" fmla="*/ 2661244 w 3550147"/>
              <a:gd name="connsiteY79" fmla="*/ 4536688 h 5303516"/>
              <a:gd name="connsiteX80" fmla="*/ 2620918 w 3550147"/>
              <a:gd name="connsiteY80" fmla="*/ 4632907 h 5303516"/>
              <a:gd name="connsiteX81" fmla="*/ 2572713 w 3550147"/>
              <a:gd name="connsiteY81" fmla="*/ 4712481 h 5303516"/>
              <a:gd name="connsiteX82" fmla="*/ 2511497 w 3550147"/>
              <a:gd name="connsiteY82" fmla="*/ 4781476 h 5303516"/>
              <a:gd name="connsiteX83" fmla="*/ 2432136 w 3550147"/>
              <a:gd name="connsiteY83" fmla="*/ 4845960 h 5303516"/>
              <a:gd name="connsiteX84" fmla="*/ 2313116 w 3550147"/>
              <a:gd name="connsiteY84" fmla="*/ 4934681 h 5303516"/>
              <a:gd name="connsiteX85" fmla="*/ 2312747 w 3550147"/>
              <a:gd name="connsiteY85" fmla="*/ 4960352 h 5303516"/>
              <a:gd name="connsiteX86" fmla="*/ 2281108 w 3550147"/>
              <a:gd name="connsiteY86" fmla="*/ 5005921 h 5303516"/>
              <a:gd name="connsiteX87" fmla="*/ 2209743 w 3550147"/>
              <a:gd name="connsiteY87" fmla="*/ 5043486 h 5303516"/>
              <a:gd name="connsiteX88" fmla="*/ 2147645 w 3550147"/>
              <a:gd name="connsiteY88" fmla="*/ 5062954 h 5303516"/>
              <a:gd name="connsiteX89" fmla="*/ 2149067 w 3550147"/>
              <a:gd name="connsiteY89" fmla="*/ 5113864 h 5303516"/>
              <a:gd name="connsiteX90" fmla="*/ 2119385 w 3550147"/>
              <a:gd name="connsiteY90" fmla="*/ 5160732 h 5303516"/>
              <a:gd name="connsiteX91" fmla="*/ 2049674 w 3550147"/>
              <a:gd name="connsiteY91" fmla="*/ 5201282 h 5303516"/>
              <a:gd name="connsiteX92" fmla="*/ 1951532 w 3550147"/>
              <a:gd name="connsiteY92" fmla="*/ 5236675 h 5303516"/>
              <a:gd name="connsiteX93" fmla="*/ 1860319 w 3550147"/>
              <a:gd name="connsiteY93" fmla="*/ 5255004 h 5303516"/>
              <a:gd name="connsiteX94" fmla="*/ 1768097 w 3550147"/>
              <a:gd name="connsiteY94" fmla="*/ 5256597 h 5303516"/>
              <a:gd name="connsiteX95" fmla="*/ 1709029 w 3550147"/>
              <a:gd name="connsiteY95" fmla="*/ 5247943 h 5303516"/>
              <a:gd name="connsiteX96" fmla="*/ 1673888 w 3550147"/>
              <a:gd name="connsiteY96" fmla="*/ 5255004 h 5303516"/>
              <a:gd name="connsiteX97" fmla="*/ 1581666 w 3550147"/>
              <a:gd name="connsiteY97" fmla="*/ 5256597 h 5303516"/>
              <a:gd name="connsiteX98" fmla="*/ 1480490 w 3550147"/>
              <a:gd name="connsiteY98" fmla="*/ 5241774 h 5303516"/>
              <a:gd name="connsiteX99" fmla="*/ 1303265 w 3550147"/>
              <a:gd name="connsiteY99" fmla="*/ 5208195 h 5303516"/>
              <a:gd name="connsiteX100" fmla="*/ 1301061 w 3550147"/>
              <a:gd name="connsiteY100" fmla="*/ 5209671 h 5303516"/>
              <a:gd name="connsiteX101" fmla="*/ 1208525 w 3550147"/>
              <a:gd name="connsiteY101" fmla="*/ 5257853 h 5303516"/>
              <a:gd name="connsiteX102" fmla="*/ 1120576 w 3550147"/>
              <a:gd name="connsiteY102" fmla="*/ 5288201 h 5303516"/>
              <a:gd name="connsiteX103" fmla="*/ 1029392 w 3550147"/>
              <a:gd name="connsiteY103" fmla="*/ 5302095 h 5303516"/>
              <a:gd name="connsiteX104" fmla="*/ 927144 w 3550147"/>
              <a:gd name="connsiteY104" fmla="*/ 5300918 h 5303516"/>
              <a:gd name="connsiteX105" fmla="*/ 870513 w 3550147"/>
              <a:gd name="connsiteY105" fmla="*/ 5297897 h 5303516"/>
              <a:gd name="connsiteX106" fmla="*/ 842961 w 3550147"/>
              <a:gd name="connsiteY106" fmla="*/ 5302096 h 5303516"/>
              <a:gd name="connsiteX107" fmla="*/ 740712 w 3550147"/>
              <a:gd name="connsiteY107" fmla="*/ 5300918 h 5303516"/>
              <a:gd name="connsiteX108" fmla="*/ 281120 w 3550147"/>
              <a:gd name="connsiteY108" fmla="*/ 5276402 h 5303516"/>
              <a:gd name="connsiteX109" fmla="*/ 249890 w 3550147"/>
              <a:gd name="connsiteY109" fmla="*/ 5271083 h 5303516"/>
              <a:gd name="connsiteX110" fmla="*/ 221609 w 3550147"/>
              <a:gd name="connsiteY110" fmla="*/ 5254299 h 5303516"/>
              <a:gd name="connsiteX111" fmla="*/ 191981 w 3550147"/>
              <a:gd name="connsiteY111" fmla="*/ 5224264 h 5303516"/>
              <a:gd name="connsiteX112" fmla="*/ 159918 w 3550147"/>
              <a:gd name="connsiteY112" fmla="*/ 5177305 h 5303516"/>
              <a:gd name="connsiteX113" fmla="*/ 134407 w 3550147"/>
              <a:gd name="connsiteY113" fmla="*/ 5128634 h 5303516"/>
              <a:gd name="connsiteX114" fmla="*/ 126330 w 3550147"/>
              <a:gd name="connsiteY114" fmla="*/ 5096673 h 5303516"/>
              <a:gd name="connsiteX115" fmla="*/ 136343 w 3550147"/>
              <a:gd name="connsiteY115" fmla="*/ 5078874 h 5303516"/>
              <a:gd name="connsiteX116" fmla="*/ 157116 w 3550147"/>
              <a:gd name="connsiteY116" fmla="*/ 5073453 h 5303516"/>
              <a:gd name="connsiteX117" fmla="*/ 104209 w 3550147"/>
              <a:gd name="connsiteY117" fmla="*/ 5055834 h 5303516"/>
              <a:gd name="connsiteX118" fmla="*/ 54439 w 3550147"/>
              <a:gd name="connsiteY118" fmla="*/ 5032539 h 5303516"/>
              <a:gd name="connsiteX119" fmla="*/ 28662 w 3550147"/>
              <a:gd name="connsiteY119" fmla="*/ 5011989 h 5303516"/>
              <a:gd name="connsiteX120" fmla="*/ 25856 w 3550147"/>
              <a:gd name="connsiteY120" fmla="*/ 4991761 h 5303516"/>
              <a:gd name="connsiteX121" fmla="*/ 42576 w 3550147"/>
              <a:gd name="connsiteY121" fmla="*/ 4970451 h 5303516"/>
              <a:gd name="connsiteX122" fmla="*/ 366201 w 3550147"/>
              <a:gd name="connsiteY122" fmla="*/ 4676298 h 5303516"/>
              <a:gd name="connsiteX123" fmla="*/ 330339 w 3550147"/>
              <a:gd name="connsiteY123" fmla="*/ 4662318 h 5303516"/>
              <a:gd name="connsiteX124" fmla="*/ 298713 w 3550147"/>
              <a:gd name="connsiteY124" fmla="*/ 4616739 h 5303516"/>
              <a:gd name="connsiteX125" fmla="*/ 288480 w 3550147"/>
              <a:gd name="connsiteY125" fmla="*/ 4536744 h 5303516"/>
              <a:gd name="connsiteX126" fmla="*/ 294062 w 3550147"/>
              <a:gd name="connsiteY126" fmla="*/ 4432565 h 5303516"/>
              <a:gd name="connsiteX127" fmla="*/ 312666 w 3550147"/>
              <a:gd name="connsiteY127" fmla="*/ 4341407 h 5303516"/>
              <a:gd name="connsiteX128" fmla="*/ 347082 w 3550147"/>
              <a:gd name="connsiteY128" fmla="*/ 4255831 h 5303516"/>
              <a:gd name="connsiteX129" fmla="*/ 358688 w 3550147"/>
              <a:gd name="connsiteY129" fmla="*/ 4236692 h 5303516"/>
              <a:gd name="connsiteX130" fmla="*/ 335727 w 3550147"/>
              <a:gd name="connsiteY130" fmla="*/ 4235089 h 5303516"/>
              <a:gd name="connsiteX131" fmla="*/ 280846 w 3550147"/>
              <a:gd name="connsiteY131" fmla="*/ 4213695 h 5303516"/>
              <a:gd name="connsiteX132" fmla="*/ 249221 w 3550147"/>
              <a:gd name="connsiteY132" fmla="*/ 4168116 h 5303516"/>
              <a:gd name="connsiteX133" fmla="*/ 238989 w 3550147"/>
              <a:gd name="connsiteY133" fmla="*/ 4088122 h 5303516"/>
              <a:gd name="connsiteX134" fmla="*/ 243611 w 3550147"/>
              <a:gd name="connsiteY134" fmla="*/ 4001815 h 5303516"/>
              <a:gd name="connsiteX135" fmla="*/ 180060 w 3550147"/>
              <a:gd name="connsiteY135" fmla="*/ 4006250 h 5303516"/>
              <a:gd name="connsiteX136" fmla="*/ 100065 w 3550147"/>
              <a:gd name="connsiteY136" fmla="*/ 4000669 h 5303516"/>
              <a:gd name="connsiteX137" fmla="*/ 45184 w 3550147"/>
              <a:gd name="connsiteY137" fmla="*/ 3979275 h 5303516"/>
              <a:gd name="connsiteX138" fmla="*/ 13558 w 3550147"/>
              <a:gd name="connsiteY138" fmla="*/ 3933696 h 5303516"/>
              <a:gd name="connsiteX139" fmla="*/ 3326 w 3550147"/>
              <a:gd name="connsiteY139" fmla="*/ 3853700 h 5303516"/>
              <a:gd name="connsiteX140" fmla="*/ 8906 w 3550147"/>
              <a:gd name="connsiteY140" fmla="*/ 3749522 h 5303516"/>
              <a:gd name="connsiteX141" fmla="*/ 27510 w 3550147"/>
              <a:gd name="connsiteY141" fmla="*/ 3658364 h 5303516"/>
              <a:gd name="connsiteX142" fmla="*/ 61926 w 3550147"/>
              <a:gd name="connsiteY142" fmla="*/ 3572788 h 5303516"/>
              <a:gd name="connsiteX143" fmla="*/ 114947 w 3550147"/>
              <a:gd name="connsiteY143" fmla="*/ 3485352 h 5303516"/>
              <a:gd name="connsiteX144" fmla="*/ 317751 w 3550147"/>
              <a:gd name="connsiteY144" fmla="*/ 3180404 h 5303516"/>
              <a:gd name="connsiteX145" fmla="*/ 313089 w 3550147"/>
              <a:gd name="connsiteY145" fmla="*/ 3159214 h 5303516"/>
              <a:gd name="connsiteX146" fmla="*/ 312902 w 3550147"/>
              <a:gd name="connsiteY146" fmla="*/ 3159286 h 5303516"/>
              <a:gd name="connsiteX147" fmla="*/ 232907 w 3550147"/>
              <a:gd name="connsiteY147" fmla="*/ 3164867 h 5303516"/>
              <a:gd name="connsiteX148" fmla="*/ 152912 w 3550147"/>
              <a:gd name="connsiteY148" fmla="*/ 3159286 h 5303516"/>
              <a:gd name="connsiteX149" fmla="*/ 98031 w 3550147"/>
              <a:gd name="connsiteY149" fmla="*/ 3137892 h 5303516"/>
              <a:gd name="connsiteX150" fmla="*/ 66405 w 3550147"/>
              <a:gd name="connsiteY150" fmla="*/ 3092313 h 5303516"/>
              <a:gd name="connsiteX151" fmla="*/ 56173 w 3550147"/>
              <a:gd name="connsiteY151" fmla="*/ 3012317 h 5303516"/>
              <a:gd name="connsiteX152" fmla="*/ 61754 w 3550147"/>
              <a:gd name="connsiteY152" fmla="*/ 2908139 h 5303516"/>
              <a:gd name="connsiteX153" fmla="*/ 80358 w 3550147"/>
              <a:gd name="connsiteY153" fmla="*/ 2816981 h 5303516"/>
              <a:gd name="connsiteX154" fmla="*/ 114774 w 3550147"/>
              <a:gd name="connsiteY154" fmla="*/ 2731405 h 5303516"/>
              <a:gd name="connsiteX155" fmla="*/ 167794 w 3550147"/>
              <a:gd name="connsiteY155" fmla="*/ 2643969 h 5303516"/>
              <a:gd name="connsiteX156" fmla="*/ 389496 w 3550147"/>
              <a:gd name="connsiteY156" fmla="*/ 2310606 h 5303516"/>
              <a:gd name="connsiteX157" fmla="*/ 384690 w 3550147"/>
              <a:gd name="connsiteY157" fmla="*/ 2303678 h 5303516"/>
              <a:gd name="connsiteX158" fmla="*/ 382932 w 3550147"/>
              <a:gd name="connsiteY158" fmla="*/ 2295690 h 5303516"/>
              <a:gd name="connsiteX159" fmla="*/ 338976 w 3550147"/>
              <a:gd name="connsiteY159" fmla="*/ 2292623 h 5303516"/>
              <a:gd name="connsiteX160" fmla="*/ 284095 w 3550147"/>
              <a:gd name="connsiteY160" fmla="*/ 2271229 h 5303516"/>
              <a:gd name="connsiteX161" fmla="*/ 252468 w 3550147"/>
              <a:gd name="connsiteY161" fmla="*/ 2225650 h 5303516"/>
              <a:gd name="connsiteX162" fmla="*/ 242236 w 3550147"/>
              <a:gd name="connsiteY162" fmla="*/ 2145656 h 5303516"/>
              <a:gd name="connsiteX163" fmla="*/ 247818 w 3550147"/>
              <a:gd name="connsiteY163" fmla="*/ 2041477 h 5303516"/>
              <a:gd name="connsiteX164" fmla="*/ 255330 w 3550147"/>
              <a:gd name="connsiteY164" fmla="*/ 2004669 h 5303516"/>
              <a:gd name="connsiteX165" fmla="*/ 176735 w 3550147"/>
              <a:gd name="connsiteY165" fmla="*/ 2010152 h 5303516"/>
              <a:gd name="connsiteX166" fmla="*/ 96740 w 3550147"/>
              <a:gd name="connsiteY166" fmla="*/ 2004571 h 5303516"/>
              <a:gd name="connsiteX167" fmla="*/ 41859 w 3550147"/>
              <a:gd name="connsiteY167" fmla="*/ 1983177 h 5303516"/>
              <a:gd name="connsiteX168" fmla="*/ 10233 w 3550147"/>
              <a:gd name="connsiteY168" fmla="*/ 1937598 h 5303516"/>
              <a:gd name="connsiteX169" fmla="*/ 1 w 3550147"/>
              <a:gd name="connsiteY169" fmla="*/ 1857603 h 5303516"/>
              <a:gd name="connsiteX170" fmla="*/ 5582 w 3550147"/>
              <a:gd name="connsiteY170" fmla="*/ 1753423 h 5303516"/>
              <a:gd name="connsiteX171" fmla="*/ 24185 w 3550147"/>
              <a:gd name="connsiteY171" fmla="*/ 1662266 h 5303516"/>
              <a:gd name="connsiteX172" fmla="*/ 58602 w 3550147"/>
              <a:gd name="connsiteY172" fmla="*/ 1576689 h 5303516"/>
              <a:gd name="connsiteX173" fmla="*/ 111622 w 3550147"/>
              <a:gd name="connsiteY173" fmla="*/ 1489254 h 5303516"/>
              <a:gd name="connsiteX174" fmla="*/ 366490 w 3550147"/>
              <a:gd name="connsiteY174" fmla="*/ 1106027 h 5303516"/>
              <a:gd name="connsiteX175" fmla="*/ 386953 w 3550147"/>
              <a:gd name="connsiteY175" fmla="*/ 1081842 h 5303516"/>
              <a:gd name="connsiteX176" fmla="*/ 415789 w 3550147"/>
              <a:gd name="connsiteY176" fmla="*/ 1066030 h 5303516"/>
              <a:gd name="connsiteX177" fmla="*/ 436855 w 3550147"/>
              <a:gd name="connsiteY177" fmla="*/ 1060763 h 5303516"/>
              <a:gd name="connsiteX178" fmla="*/ 438117 w 3550147"/>
              <a:gd name="connsiteY178" fmla="*/ 1037212 h 5303516"/>
              <a:gd name="connsiteX179" fmla="*/ 450123 w 3550147"/>
              <a:gd name="connsiteY179" fmla="*/ 978382 h 5303516"/>
              <a:gd name="connsiteX180" fmla="*/ 415722 w 3550147"/>
              <a:gd name="connsiteY180" fmla="*/ 980784 h 5303516"/>
              <a:gd name="connsiteX181" fmla="*/ 335727 w 3550147"/>
              <a:gd name="connsiteY181" fmla="*/ 975203 h 5303516"/>
              <a:gd name="connsiteX182" fmla="*/ 280846 w 3550147"/>
              <a:gd name="connsiteY182" fmla="*/ 953808 h 5303516"/>
              <a:gd name="connsiteX183" fmla="*/ 249220 w 3550147"/>
              <a:gd name="connsiteY183" fmla="*/ 908230 h 5303516"/>
              <a:gd name="connsiteX184" fmla="*/ 238988 w 3550147"/>
              <a:gd name="connsiteY184" fmla="*/ 828233 h 5303516"/>
              <a:gd name="connsiteX185" fmla="*/ 244569 w 3550147"/>
              <a:gd name="connsiteY185" fmla="*/ 724055 h 5303516"/>
              <a:gd name="connsiteX186" fmla="*/ 263173 w 3550147"/>
              <a:gd name="connsiteY186" fmla="*/ 632897 h 5303516"/>
              <a:gd name="connsiteX187" fmla="*/ 297589 w 3550147"/>
              <a:gd name="connsiteY187" fmla="*/ 547321 h 5303516"/>
              <a:gd name="connsiteX188" fmla="*/ 350609 w 3550147"/>
              <a:gd name="connsiteY188" fmla="*/ 459885 h 5303516"/>
              <a:gd name="connsiteX189" fmla="*/ 605479 w 3550147"/>
              <a:gd name="connsiteY189" fmla="*/ 76651 h 5303516"/>
              <a:gd name="connsiteX190" fmla="*/ 625941 w 3550147"/>
              <a:gd name="connsiteY190" fmla="*/ 52468 h 5303516"/>
              <a:gd name="connsiteX191" fmla="*/ 654777 w 3550147"/>
              <a:gd name="connsiteY191" fmla="*/ 36655 h 5303516"/>
              <a:gd name="connsiteX192" fmla="*/ 695705 w 3550147"/>
              <a:gd name="connsiteY192" fmla="*/ 26422 h 5303516"/>
              <a:gd name="connsiteX193" fmla="*/ 752445 w 3550147"/>
              <a:gd name="connsiteY193" fmla="*/ 22701 h 5303516"/>
              <a:gd name="connsiteX194" fmla="*/ 807327 w 3550147"/>
              <a:gd name="connsiteY194" fmla="*/ 25492 h 5303516"/>
              <a:gd name="connsiteX195" fmla="*/ 820442 w 3550147"/>
              <a:gd name="connsiteY195" fmla="*/ 29349 h 5303516"/>
              <a:gd name="connsiteX196" fmla="*/ 825361 w 3550147"/>
              <a:gd name="connsiteY196" fmla="*/ 21954 h 530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3550147" h="5303516">
                <a:moveTo>
                  <a:pt x="843936" y="0"/>
                </a:moveTo>
                <a:lnTo>
                  <a:pt x="3484740" y="0"/>
                </a:lnTo>
                <a:lnTo>
                  <a:pt x="3501442" y="18074"/>
                </a:lnTo>
                <a:cubicBezTo>
                  <a:pt x="3508506" y="28456"/>
                  <a:pt x="3515116" y="40868"/>
                  <a:pt x="3521273" y="55311"/>
                </a:cubicBezTo>
                <a:cubicBezTo>
                  <a:pt x="3527431" y="69753"/>
                  <a:pt x="3533211" y="87804"/>
                  <a:pt x="3538611" y="109465"/>
                </a:cubicBezTo>
                <a:cubicBezTo>
                  <a:pt x="3544012" y="131127"/>
                  <a:pt x="3547536" y="149100"/>
                  <a:pt x="3549182" y="163390"/>
                </a:cubicBezTo>
                <a:cubicBezTo>
                  <a:pt x="3550827" y="177679"/>
                  <a:pt x="3550370" y="188658"/>
                  <a:pt x="3547808" y="196327"/>
                </a:cubicBezTo>
                <a:cubicBezTo>
                  <a:pt x="3545247" y="203996"/>
                  <a:pt x="3540356" y="208731"/>
                  <a:pt x="3533135" y="210531"/>
                </a:cubicBezTo>
                <a:cubicBezTo>
                  <a:pt x="3525915" y="212332"/>
                  <a:pt x="3516892" y="212025"/>
                  <a:pt x="3506065" y="209612"/>
                </a:cubicBezTo>
                <a:lnTo>
                  <a:pt x="3452879" y="198735"/>
                </a:lnTo>
                <a:lnTo>
                  <a:pt x="3447903" y="208437"/>
                </a:lnTo>
                <a:cubicBezTo>
                  <a:pt x="3441647" y="212465"/>
                  <a:pt x="3433004" y="215078"/>
                  <a:pt x="3421977" y="216279"/>
                </a:cubicBezTo>
                <a:lnTo>
                  <a:pt x="3067468" y="261183"/>
                </a:lnTo>
                <a:lnTo>
                  <a:pt x="3078148" y="350241"/>
                </a:lnTo>
                <a:cubicBezTo>
                  <a:pt x="3078900" y="380050"/>
                  <a:pt x="3077004" y="410737"/>
                  <a:pt x="3072460" y="442304"/>
                </a:cubicBezTo>
                <a:cubicBezTo>
                  <a:pt x="3067915" y="473870"/>
                  <a:pt x="3060330" y="507100"/>
                  <a:pt x="3049702" y="541993"/>
                </a:cubicBezTo>
                <a:lnTo>
                  <a:pt x="2955274" y="888284"/>
                </a:lnTo>
                <a:lnTo>
                  <a:pt x="2974306" y="893883"/>
                </a:lnTo>
                <a:cubicBezTo>
                  <a:pt x="2981127" y="898223"/>
                  <a:pt x="2984538" y="904115"/>
                  <a:pt x="2984537" y="911556"/>
                </a:cubicBezTo>
                <a:cubicBezTo>
                  <a:pt x="2984538" y="918998"/>
                  <a:pt x="2982056" y="927678"/>
                  <a:pt x="2977096" y="937600"/>
                </a:cubicBezTo>
                <a:lnTo>
                  <a:pt x="2947779" y="998899"/>
                </a:lnTo>
                <a:lnTo>
                  <a:pt x="2954464" y="1126587"/>
                </a:lnTo>
                <a:lnTo>
                  <a:pt x="2989372" y="1223247"/>
                </a:lnTo>
                <a:cubicBezTo>
                  <a:pt x="2998505" y="1254397"/>
                  <a:pt x="3004628" y="1284797"/>
                  <a:pt x="3007742" y="1314452"/>
                </a:cubicBezTo>
                <a:cubicBezTo>
                  <a:pt x="3010856" y="1344106"/>
                  <a:pt x="3011400" y="1374846"/>
                  <a:pt x="3009375" y="1406674"/>
                </a:cubicBezTo>
                <a:cubicBezTo>
                  <a:pt x="3007348" y="1438503"/>
                  <a:pt x="3002423" y="1472230"/>
                  <a:pt x="2994597" y="1507856"/>
                </a:cubicBezTo>
                <a:lnTo>
                  <a:pt x="2982216" y="1573360"/>
                </a:lnTo>
                <a:lnTo>
                  <a:pt x="2995233" y="1577351"/>
                </a:lnTo>
                <a:lnTo>
                  <a:pt x="3011654" y="1563257"/>
                </a:lnTo>
                <a:cubicBezTo>
                  <a:pt x="3028533" y="1556348"/>
                  <a:pt x="3048267" y="1553604"/>
                  <a:pt x="3070854" y="1555022"/>
                </a:cubicBezTo>
                <a:cubicBezTo>
                  <a:pt x="3093441" y="1556440"/>
                  <a:pt x="3119837" y="1560651"/>
                  <a:pt x="3150043" y="1567656"/>
                </a:cubicBezTo>
                <a:cubicBezTo>
                  <a:pt x="3180247" y="1574659"/>
                  <a:pt x="3205802" y="1582495"/>
                  <a:pt x="3226709" y="1591162"/>
                </a:cubicBezTo>
                <a:cubicBezTo>
                  <a:pt x="3247617" y="1599829"/>
                  <a:pt x="3263826" y="1610908"/>
                  <a:pt x="3275339" y="1624400"/>
                </a:cubicBezTo>
                <a:cubicBezTo>
                  <a:pt x="3286851" y="1637891"/>
                  <a:pt x="3293689" y="1655072"/>
                  <a:pt x="3295852" y="1675944"/>
                </a:cubicBezTo>
                <a:cubicBezTo>
                  <a:pt x="3298014" y="1696815"/>
                  <a:pt x="3295314" y="1723561"/>
                  <a:pt x="3287749" y="1756184"/>
                </a:cubicBezTo>
                <a:lnTo>
                  <a:pt x="3276642" y="1794615"/>
                </a:lnTo>
                <a:lnTo>
                  <a:pt x="3287654" y="1797445"/>
                </a:lnTo>
                <a:cubicBezTo>
                  <a:pt x="3308939" y="1805141"/>
                  <a:pt x="3325641" y="1815462"/>
                  <a:pt x="3337762" y="1828409"/>
                </a:cubicBezTo>
                <a:cubicBezTo>
                  <a:pt x="3349883" y="1841357"/>
                  <a:pt x="3357504" y="1858206"/>
                  <a:pt x="3360625" y="1878956"/>
                </a:cubicBezTo>
                <a:cubicBezTo>
                  <a:pt x="3363745" y="1899705"/>
                  <a:pt x="3362278" y="1926547"/>
                  <a:pt x="3356223" y="1959483"/>
                </a:cubicBezTo>
                <a:cubicBezTo>
                  <a:pt x="3349495" y="1996076"/>
                  <a:pt x="3341386" y="2029893"/>
                  <a:pt x="3331896" y="2060934"/>
                </a:cubicBezTo>
                <a:cubicBezTo>
                  <a:pt x="3322405" y="2091977"/>
                  <a:pt x="3310812" y="2120741"/>
                  <a:pt x="3297115" y="2147226"/>
                </a:cubicBezTo>
                <a:cubicBezTo>
                  <a:pt x="3283418" y="2173710"/>
                  <a:pt x="3266976" y="2199691"/>
                  <a:pt x="3247792" y="2225168"/>
                </a:cubicBezTo>
                <a:cubicBezTo>
                  <a:pt x="3228606" y="2250644"/>
                  <a:pt x="3205954" y="2276113"/>
                  <a:pt x="3179835" y="2301574"/>
                </a:cubicBezTo>
                <a:lnTo>
                  <a:pt x="3112136" y="2371573"/>
                </a:lnTo>
                <a:lnTo>
                  <a:pt x="3112723" y="2389673"/>
                </a:lnTo>
                <a:cubicBezTo>
                  <a:pt x="3109202" y="2426713"/>
                  <a:pt x="3104063" y="2461107"/>
                  <a:pt x="3097307" y="2492856"/>
                </a:cubicBezTo>
                <a:cubicBezTo>
                  <a:pt x="3090552" y="2524607"/>
                  <a:pt x="3081503" y="2554268"/>
                  <a:pt x="3070160" y="2581845"/>
                </a:cubicBezTo>
                <a:cubicBezTo>
                  <a:pt x="3058817" y="2609420"/>
                  <a:pt x="3044697" y="2636731"/>
                  <a:pt x="3027800" y="2663780"/>
                </a:cubicBezTo>
                <a:cubicBezTo>
                  <a:pt x="3010901" y="2690826"/>
                  <a:pt x="2990549" y="2718168"/>
                  <a:pt x="2966743" y="2745805"/>
                </a:cubicBezTo>
                <a:lnTo>
                  <a:pt x="2964460" y="2748618"/>
                </a:lnTo>
                <a:lnTo>
                  <a:pt x="2966604" y="2749232"/>
                </a:lnTo>
                <a:cubicBezTo>
                  <a:pt x="2987672" y="2757499"/>
                  <a:pt x="3004090" y="2768267"/>
                  <a:pt x="3015858" y="2781536"/>
                </a:cubicBezTo>
                <a:cubicBezTo>
                  <a:pt x="3027625" y="2794806"/>
                  <a:pt x="3034789" y="2811854"/>
                  <a:pt x="3037349" y="2832681"/>
                </a:cubicBezTo>
                <a:cubicBezTo>
                  <a:pt x="3039909" y="2853507"/>
                  <a:pt x="3037720" y="2880300"/>
                  <a:pt x="3030777" y="2913059"/>
                </a:cubicBezTo>
                <a:cubicBezTo>
                  <a:pt x="3023065" y="2949458"/>
                  <a:pt x="3014047" y="2983044"/>
                  <a:pt x="3003723" y="3013819"/>
                </a:cubicBezTo>
                <a:cubicBezTo>
                  <a:pt x="2993399" y="3044594"/>
                  <a:pt x="2981034" y="3073034"/>
                  <a:pt x="2966627" y="3099141"/>
                </a:cubicBezTo>
                <a:cubicBezTo>
                  <a:pt x="2952222" y="3125246"/>
                  <a:pt x="2935085" y="3150774"/>
                  <a:pt x="2915220" y="3175724"/>
                </a:cubicBezTo>
                <a:cubicBezTo>
                  <a:pt x="2895354" y="3200673"/>
                  <a:pt x="2872024" y="3225523"/>
                  <a:pt x="2845228" y="3250271"/>
                </a:cubicBezTo>
                <a:lnTo>
                  <a:pt x="2790672" y="3303717"/>
                </a:lnTo>
                <a:lnTo>
                  <a:pt x="2804192" y="3323202"/>
                </a:lnTo>
                <a:cubicBezTo>
                  <a:pt x="2811013" y="3343046"/>
                  <a:pt x="2814424" y="3369711"/>
                  <a:pt x="2814424" y="3403198"/>
                </a:cubicBezTo>
                <a:lnTo>
                  <a:pt x="2810937" y="3468283"/>
                </a:lnTo>
                <a:lnTo>
                  <a:pt x="2875137" y="3478464"/>
                </a:lnTo>
                <a:cubicBezTo>
                  <a:pt x="2905348" y="3485440"/>
                  <a:pt x="2930911" y="3493251"/>
                  <a:pt x="2951826" y="3501899"/>
                </a:cubicBezTo>
                <a:cubicBezTo>
                  <a:pt x="2972741" y="3510548"/>
                  <a:pt x="2988960" y="3521612"/>
                  <a:pt x="3000486" y="3535093"/>
                </a:cubicBezTo>
                <a:cubicBezTo>
                  <a:pt x="3012010" y="3548574"/>
                  <a:pt x="3018864" y="3565748"/>
                  <a:pt x="3021047" y="3586618"/>
                </a:cubicBezTo>
                <a:cubicBezTo>
                  <a:pt x="3023228" y="3607487"/>
                  <a:pt x="3020553" y="3634236"/>
                  <a:pt x="3013018" y="3666865"/>
                </a:cubicBezTo>
                <a:cubicBezTo>
                  <a:pt x="3004647" y="3703118"/>
                  <a:pt x="2995021" y="3736535"/>
                  <a:pt x="2984141" y="3767117"/>
                </a:cubicBezTo>
                <a:cubicBezTo>
                  <a:pt x="2973260" y="3797700"/>
                  <a:pt x="2960382" y="3825910"/>
                  <a:pt x="2945504" y="3851752"/>
                </a:cubicBezTo>
                <a:cubicBezTo>
                  <a:pt x="2930627" y="3877593"/>
                  <a:pt x="2913032" y="3902805"/>
                  <a:pt x="2892717" y="3927391"/>
                </a:cubicBezTo>
                <a:cubicBezTo>
                  <a:pt x="2872403" y="3951976"/>
                  <a:pt x="2848624" y="3976398"/>
                  <a:pt x="2821384" y="4000656"/>
                </a:cubicBezTo>
                <a:lnTo>
                  <a:pt x="2552906" y="4254295"/>
                </a:lnTo>
                <a:lnTo>
                  <a:pt x="2558821" y="4273556"/>
                </a:lnTo>
                <a:cubicBezTo>
                  <a:pt x="2559056" y="4284045"/>
                  <a:pt x="2557961" y="4295900"/>
                  <a:pt x="2555537" y="4309121"/>
                </a:cubicBezTo>
                <a:lnTo>
                  <a:pt x="2548935" y="4334753"/>
                </a:lnTo>
                <a:lnTo>
                  <a:pt x="2619628" y="4365731"/>
                </a:lnTo>
                <a:cubicBezTo>
                  <a:pt x="2639397" y="4376750"/>
                  <a:pt x="2654222" y="4389624"/>
                  <a:pt x="2664104" y="4404352"/>
                </a:cubicBezTo>
                <a:cubicBezTo>
                  <a:pt x="2673984" y="4419079"/>
                  <a:pt x="2678797" y="4436934"/>
                  <a:pt x="2678539" y="4457917"/>
                </a:cubicBezTo>
                <a:cubicBezTo>
                  <a:pt x="2678283" y="4478898"/>
                  <a:pt x="2672518" y="4505155"/>
                  <a:pt x="2661244" y="4536688"/>
                </a:cubicBezTo>
                <a:cubicBezTo>
                  <a:pt x="2648719" y="4571723"/>
                  <a:pt x="2635277" y="4603794"/>
                  <a:pt x="2620918" y="4632907"/>
                </a:cubicBezTo>
                <a:cubicBezTo>
                  <a:pt x="2606559" y="4662019"/>
                  <a:pt x="2590491" y="4688543"/>
                  <a:pt x="2572713" y="4712481"/>
                </a:cubicBezTo>
                <a:cubicBezTo>
                  <a:pt x="2554934" y="4736418"/>
                  <a:pt x="2534529" y="4759416"/>
                  <a:pt x="2511497" y="4781476"/>
                </a:cubicBezTo>
                <a:cubicBezTo>
                  <a:pt x="2488463" y="4803535"/>
                  <a:pt x="2462010" y="4825030"/>
                  <a:pt x="2432136" y="4845960"/>
                </a:cubicBezTo>
                <a:lnTo>
                  <a:pt x="2313116" y="4934681"/>
                </a:lnTo>
                <a:lnTo>
                  <a:pt x="2312747" y="4960352"/>
                </a:lnTo>
                <a:cubicBezTo>
                  <a:pt x="2307858" y="4977400"/>
                  <a:pt x="2297313" y="4992590"/>
                  <a:pt x="2281108" y="5005921"/>
                </a:cubicBezTo>
                <a:cubicBezTo>
                  <a:pt x="2264904" y="5019252"/>
                  <a:pt x="2241116" y="5031774"/>
                  <a:pt x="2209743" y="5043486"/>
                </a:cubicBezTo>
                <a:lnTo>
                  <a:pt x="2147645" y="5062954"/>
                </a:lnTo>
                <a:lnTo>
                  <a:pt x="2149067" y="5113864"/>
                </a:lnTo>
                <a:cubicBezTo>
                  <a:pt x="2144905" y="5131103"/>
                  <a:pt x="2135011" y="5146726"/>
                  <a:pt x="2119385" y="5160732"/>
                </a:cubicBezTo>
                <a:cubicBezTo>
                  <a:pt x="2103760" y="5174736"/>
                  <a:pt x="2080523" y="5188253"/>
                  <a:pt x="2049674" y="5201282"/>
                </a:cubicBezTo>
                <a:cubicBezTo>
                  <a:pt x="2015399" y="5215758"/>
                  <a:pt x="1982685" y="5227555"/>
                  <a:pt x="1951532" y="5236675"/>
                </a:cubicBezTo>
                <a:cubicBezTo>
                  <a:pt x="1920379" y="5245794"/>
                  <a:pt x="1889975" y="5251903"/>
                  <a:pt x="1860319" y="5255004"/>
                </a:cubicBezTo>
                <a:cubicBezTo>
                  <a:pt x="1830665" y="5258105"/>
                  <a:pt x="1799924" y="5258636"/>
                  <a:pt x="1768097" y="5256597"/>
                </a:cubicBezTo>
                <a:lnTo>
                  <a:pt x="1709029" y="5247943"/>
                </a:lnTo>
                <a:lnTo>
                  <a:pt x="1673888" y="5255004"/>
                </a:lnTo>
                <a:cubicBezTo>
                  <a:pt x="1644234" y="5258105"/>
                  <a:pt x="1613493" y="5258636"/>
                  <a:pt x="1581666" y="5256597"/>
                </a:cubicBezTo>
                <a:cubicBezTo>
                  <a:pt x="1549839" y="5254556"/>
                  <a:pt x="1516114" y="5249615"/>
                  <a:pt x="1480490" y="5241774"/>
                </a:cubicBezTo>
                <a:lnTo>
                  <a:pt x="1303265" y="5208195"/>
                </a:lnTo>
                <a:lnTo>
                  <a:pt x="1301061" y="5209671"/>
                </a:lnTo>
                <a:cubicBezTo>
                  <a:pt x="1269026" y="5228595"/>
                  <a:pt x="1238180" y="5244655"/>
                  <a:pt x="1208525" y="5257853"/>
                </a:cubicBezTo>
                <a:cubicBezTo>
                  <a:pt x="1178868" y="5271051"/>
                  <a:pt x="1149553" y="5281167"/>
                  <a:pt x="1120576" y="5288201"/>
                </a:cubicBezTo>
                <a:cubicBezTo>
                  <a:pt x="1091601" y="5295234"/>
                  <a:pt x="1061207" y="5299866"/>
                  <a:pt x="1029392" y="5302095"/>
                </a:cubicBezTo>
                <a:cubicBezTo>
                  <a:pt x="997577" y="5304324"/>
                  <a:pt x="963494" y="5303932"/>
                  <a:pt x="927144" y="5300918"/>
                </a:cubicBezTo>
                <a:lnTo>
                  <a:pt x="870513" y="5297897"/>
                </a:lnTo>
                <a:lnTo>
                  <a:pt x="842961" y="5302096"/>
                </a:lnTo>
                <a:cubicBezTo>
                  <a:pt x="811146" y="5304324"/>
                  <a:pt x="777063" y="5303932"/>
                  <a:pt x="740712" y="5300918"/>
                </a:cubicBezTo>
                <a:lnTo>
                  <a:pt x="281120" y="5276402"/>
                </a:lnTo>
                <a:cubicBezTo>
                  <a:pt x="269423" y="5276108"/>
                  <a:pt x="259014" y="5274336"/>
                  <a:pt x="249890" y="5271083"/>
                </a:cubicBezTo>
                <a:cubicBezTo>
                  <a:pt x="240765" y="5267830"/>
                  <a:pt x="231339" y="5262235"/>
                  <a:pt x="221609" y="5254299"/>
                </a:cubicBezTo>
                <a:cubicBezTo>
                  <a:pt x="211878" y="5246362"/>
                  <a:pt x="202002" y="5236351"/>
                  <a:pt x="191981" y="5224264"/>
                </a:cubicBezTo>
                <a:cubicBezTo>
                  <a:pt x="181960" y="5212179"/>
                  <a:pt x="171274" y="5196526"/>
                  <a:pt x="159918" y="5177305"/>
                </a:cubicBezTo>
                <a:cubicBezTo>
                  <a:pt x="148564" y="5158083"/>
                  <a:pt x="140060" y="5141861"/>
                  <a:pt x="134407" y="5128634"/>
                </a:cubicBezTo>
                <a:cubicBezTo>
                  <a:pt x="128756" y="5115407"/>
                  <a:pt x="126063" y="5104755"/>
                  <a:pt x="126330" y="5096673"/>
                </a:cubicBezTo>
                <a:cubicBezTo>
                  <a:pt x="126599" y="5088592"/>
                  <a:pt x="129935" y="5082659"/>
                  <a:pt x="136343" y="5078874"/>
                </a:cubicBezTo>
                <a:lnTo>
                  <a:pt x="157116" y="5073453"/>
                </a:lnTo>
                <a:lnTo>
                  <a:pt x="104209" y="5055834"/>
                </a:lnTo>
                <a:cubicBezTo>
                  <a:pt x="83535" y="5047408"/>
                  <a:pt x="66945" y="5039644"/>
                  <a:pt x="54439" y="5032539"/>
                </a:cubicBezTo>
                <a:cubicBezTo>
                  <a:pt x="41934" y="5025433"/>
                  <a:pt x="33341" y="5018584"/>
                  <a:pt x="28662" y="5011989"/>
                </a:cubicBezTo>
                <a:cubicBezTo>
                  <a:pt x="23983" y="5005396"/>
                  <a:pt x="23048" y="4998653"/>
                  <a:pt x="25856" y="4991761"/>
                </a:cubicBezTo>
                <a:cubicBezTo>
                  <a:pt x="28664" y="4984870"/>
                  <a:pt x="34237" y="4977767"/>
                  <a:pt x="42576" y="4970451"/>
                </a:cubicBezTo>
                <a:lnTo>
                  <a:pt x="366201" y="4676298"/>
                </a:lnTo>
                <a:lnTo>
                  <a:pt x="330339" y="4662318"/>
                </a:lnTo>
                <a:cubicBezTo>
                  <a:pt x="316076" y="4651776"/>
                  <a:pt x="305535" y="4636582"/>
                  <a:pt x="298713" y="4616739"/>
                </a:cubicBezTo>
                <a:cubicBezTo>
                  <a:pt x="291891" y="4596896"/>
                  <a:pt x="288480" y="4570230"/>
                  <a:pt x="288480" y="4536744"/>
                </a:cubicBezTo>
                <a:cubicBezTo>
                  <a:pt x="288481" y="4499537"/>
                  <a:pt x="290342" y="4464811"/>
                  <a:pt x="294062" y="4432565"/>
                </a:cubicBezTo>
                <a:cubicBezTo>
                  <a:pt x="297783" y="4400318"/>
                  <a:pt x="303984" y="4369933"/>
                  <a:pt x="312666" y="4341407"/>
                </a:cubicBezTo>
                <a:cubicBezTo>
                  <a:pt x="321347" y="4312881"/>
                  <a:pt x="332820" y="4284356"/>
                  <a:pt x="347082" y="4255831"/>
                </a:cubicBezTo>
                <a:lnTo>
                  <a:pt x="358688" y="4236692"/>
                </a:lnTo>
                <a:lnTo>
                  <a:pt x="335727" y="4235089"/>
                </a:lnTo>
                <a:cubicBezTo>
                  <a:pt x="313402" y="4231369"/>
                  <a:pt x="295109" y="4224238"/>
                  <a:pt x="280846" y="4213695"/>
                </a:cubicBezTo>
                <a:cubicBezTo>
                  <a:pt x="266584" y="4203153"/>
                  <a:pt x="256042" y="4187961"/>
                  <a:pt x="249221" y="4168116"/>
                </a:cubicBezTo>
                <a:cubicBezTo>
                  <a:pt x="242399" y="4148274"/>
                  <a:pt x="238989" y="4121609"/>
                  <a:pt x="238989" y="4088122"/>
                </a:cubicBezTo>
                <a:lnTo>
                  <a:pt x="243611" y="4001815"/>
                </a:lnTo>
                <a:lnTo>
                  <a:pt x="180060" y="4006250"/>
                </a:lnTo>
                <a:cubicBezTo>
                  <a:pt x="149054" y="4006250"/>
                  <a:pt x="122389" y="4004390"/>
                  <a:pt x="100065" y="4000669"/>
                </a:cubicBezTo>
                <a:cubicBezTo>
                  <a:pt x="77740" y="3996948"/>
                  <a:pt x="59446" y="3989817"/>
                  <a:pt x="45184" y="3979275"/>
                </a:cubicBezTo>
                <a:cubicBezTo>
                  <a:pt x="30922" y="3968733"/>
                  <a:pt x="20379" y="3953539"/>
                  <a:pt x="13558" y="3933696"/>
                </a:cubicBezTo>
                <a:cubicBezTo>
                  <a:pt x="6737" y="3913852"/>
                  <a:pt x="3326" y="3887187"/>
                  <a:pt x="3326" y="3853700"/>
                </a:cubicBezTo>
                <a:cubicBezTo>
                  <a:pt x="3325" y="3816494"/>
                  <a:pt x="5187" y="3781768"/>
                  <a:pt x="8906" y="3749522"/>
                </a:cubicBezTo>
                <a:cubicBezTo>
                  <a:pt x="12628" y="3717275"/>
                  <a:pt x="18828" y="3686890"/>
                  <a:pt x="27510" y="3658364"/>
                </a:cubicBezTo>
                <a:cubicBezTo>
                  <a:pt x="36193" y="3629838"/>
                  <a:pt x="47664" y="3601313"/>
                  <a:pt x="61926" y="3572788"/>
                </a:cubicBezTo>
                <a:cubicBezTo>
                  <a:pt x="76189" y="3544263"/>
                  <a:pt x="93862" y="3515117"/>
                  <a:pt x="114947" y="3485352"/>
                </a:cubicBezTo>
                <a:lnTo>
                  <a:pt x="317751" y="3180404"/>
                </a:lnTo>
                <a:lnTo>
                  <a:pt x="313089" y="3159214"/>
                </a:lnTo>
                <a:lnTo>
                  <a:pt x="312902" y="3159286"/>
                </a:lnTo>
                <a:cubicBezTo>
                  <a:pt x="290577" y="3163006"/>
                  <a:pt x="263912" y="3164867"/>
                  <a:pt x="232907" y="3164867"/>
                </a:cubicBezTo>
                <a:cubicBezTo>
                  <a:pt x="201900" y="3164867"/>
                  <a:pt x="175236" y="3163007"/>
                  <a:pt x="152912" y="3159286"/>
                </a:cubicBezTo>
                <a:cubicBezTo>
                  <a:pt x="130587" y="3155565"/>
                  <a:pt x="112294" y="3148433"/>
                  <a:pt x="98031" y="3137892"/>
                </a:cubicBezTo>
                <a:cubicBezTo>
                  <a:pt x="83769" y="3127350"/>
                  <a:pt x="73227" y="3112156"/>
                  <a:pt x="66405" y="3092313"/>
                </a:cubicBezTo>
                <a:cubicBezTo>
                  <a:pt x="59584" y="3072469"/>
                  <a:pt x="56172" y="3045804"/>
                  <a:pt x="56173" y="3012317"/>
                </a:cubicBezTo>
                <a:cubicBezTo>
                  <a:pt x="56173" y="2975111"/>
                  <a:pt x="58034" y="2940385"/>
                  <a:pt x="61754" y="2908139"/>
                </a:cubicBezTo>
                <a:cubicBezTo>
                  <a:pt x="65475" y="2875892"/>
                  <a:pt x="71676" y="2845507"/>
                  <a:pt x="80358" y="2816981"/>
                </a:cubicBezTo>
                <a:cubicBezTo>
                  <a:pt x="89040" y="2788455"/>
                  <a:pt x="100512" y="2759930"/>
                  <a:pt x="114774" y="2731405"/>
                </a:cubicBezTo>
                <a:cubicBezTo>
                  <a:pt x="129037" y="2702880"/>
                  <a:pt x="146710" y="2673734"/>
                  <a:pt x="167794" y="2643969"/>
                </a:cubicBezTo>
                <a:lnTo>
                  <a:pt x="389496" y="2310606"/>
                </a:lnTo>
                <a:lnTo>
                  <a:pt x="384690" y="2303678"/>
                </a:lnTo>
                <a:lnTo>
                  <a:pt x="382932" y="2295690"/>
                </a:lnTo>
                <a:lnTo>
                  <a:pt x="338976" y="2292623"/>
                </a:lnTo>
                <a:cubicBezTo>
                  <a:pt x="316650" y="2288903"/>
                  <a:pt x="298358" y="2281772"/>
                  <a:pt x="284095" y="2271229"/>
                </a:cubicBezTo>
                <a:cubicBezTo>
                  <a:pt x="269832" y="2260688"/>
                  <a:pt x="259291" y="2245495"/>
                  <a:pt x="252468" y="2225650"/>
                </a:cubicBezTo>
                <a:cubicBezTo>
                  <a:pt x="245648" y="2205808"/>
                  <a:pt x="242237" y="2179143"/>
                  <a:pt x="242236" y="2145656"/>
                </a:cubicBezTo>
                <a:cubicBezTo>
                  <a:pt x="242237" y="2108449"/>
                  <a:pt x="244098" y="2073722"/>
                  <a:pt x="247818" y="2041477"/>
                </a:cubicBezTo>
                <a:lnTo>
                  <a:pt x="255330" y="2004669"/>
                </a:lnTo>
                <a:lnTo>
                  <a:pt x="176735" y="2010152"/>
                </a:lnTo>
                <a:cubicBezTo>
                  <a:pt x="145729" y="2010152"/>
                  <a:pt x="119063" y="2008292"/>
                  <a:pt x="96740" y="2004571"/>
                </a:cubicBezTo>
                <a:cubicBezTo>
                  <a:pt x="74415" y="2000850"/>
                  <a:pt x="56121" y="1993718"/>
                  <a:pt x="41859" y="1983177"/>
                </a:cubicBezTo>
                <a:cubicBezTo>
                  <a:pt x="27597" y="1972635"/>
                  <a:pt x="17055" y="1957442"/>
                  <a:pt x="10233" y="1937598"/>
                </a:cubicBezTo>
                <a:cubicBezTo>
                  <a:pt x="3412" y="1917754"/>
                  <a:pt x="1" y="1891090"/>
                  <a:pt x="1" y="1857603"/>
                </a:cubicBezTo>
                <a:cubicBezTo>
                  <a:pt x="0" y="1820396"/>
                  <a:pt x="1861" y="1785670"/>
                  <a:pt x="5582" y="1753423"/>
                </a:cubicBezTo>
                <a:cubicBezTo>
                  <a:pt x="9303" y="1721177"/>
                  <a:pt x="15503" y="1690792"/>
                  <a:pt x="24185" y="1662266"/>
                </a:cubicBezTo>
                <a:cubicBezTo>
                  <a:pt x="32868" y="1633740"/>
                  <a:pt x="44340" y="1605216"/>
                  <a:pt x="58602" y="1576689"/>
                </a:cubicBezTo>
                <a:cubicBezTo>
                  <a:pt x="72865" y="1548165"/>
                  <a:pt x="90537" y="1519019"/>
                  <a:pt x="111622" y="1489254"/>
                </a:cubicBezTo>
                <a:lnTo>
                  <a:pt x="366490" y="1106027"/>
                </a:lnTo>
                <a:cubicBezTo>
                  <a:pt x="372691" y="1096105"/>
                  <a:pt x="379512" y="1088044"/>
                  <a:pt x="386953" y="1081842"/>
                </a:cubicBezTo>
                <a:cubicBezTo>
                  <a:pt x="394395" y="1075640"/>
                  <a:pt x="404007" y="1070370"/>
                  <a:pt x="415789" y="1066030"/>
                </a:cubicBezTo>
                <a:lnTo>
                  <a:pt x="436855" y="1060763"/>
                </a:lnTo>
                <a:lnTo>
                  <a:pt x="438117" y="1037212"/>
                </a:lnTo>
                <a:lnTo>
                  <a:pt x="450123" y="978382"/>
                </a:lnTo>
                <a:lnTo>
                  <a:pt x="415722" y="980784"/>
                </a:lnTo>
                <a:cubicBezTo>
                  <a:pt x="384716" y="980783"/>
                  <a:pt x="358051" y="978923"/>
                  <a:pt x="335727" y="975203"/>
                </a:cubicBezTo>
                <a:cubicBezTo>
                  <a:pt x="313402" y="971481"/>
                  <a:pt x="295109" y="964349"/>
                  <a:pt x="280846" y="953808"/>
                </a:cubicBezTo>
                <a:cubicBezTo>
                  <a:pt x="266584" y="943266"/>
                  <a:pt x="256042" y="928072"/>
                  <a:pt x="249220" y="908230"/>
                </a:cubicBezTo>
                <a:cubicBezTo>
                  <a:pt x="242399" y="888385"/>
                  <a:pt x="238988" y="861720"/>
                  <a:pt x="238988" y="828233"/>
                </a:cubicBezTo>
                <a:cubicBezTo>
                  <a:pt x="238988" y="791027"/>
                  <a:pt x="240849" y="756301"/>
                  <a:pt x="244569" y="724055"/>
                </a:cubicBezTo>
                <a:cubicBezTo>
                  <a:pt x="248290" y="691807"/>
                  <a:pt x="254491" y="661423"/>
                  <a:pt x="263173" y="632897"/>
                </a:cubicBezTo>
                <a:cubicBezTo>
                  <a:pt x="271855" y="604372"/>
                  <a:pt x="283327" y="575847"/>
                  <a:pt x="297589" y="547321"/>
                </a:cubicBezTo>
                <a:cubicBezTo>
                  <a:pt x="311852" y="518796"/>
                  <a:pt x="329525" y="489650"/>
                  <a:pt x="350609" y="459885"/>
                </a:cubicBezTo>
                <a:lnTo>
                  <a:pt x="605479" y="76651"/>
                </a:lnTo>
                <a:cubicBezTo>
                  <a:pt x="611680" y="66730"/>
                  <a:pt x="618500" y="58668"/>
                  <a:pt x="625941" y="52468"/>
                </a:cubicBezTo>
                <a:cubicBezTo>
                  <a:pt x="633384" y="46266"/>
                  <a:pt x="642996" y="40995"/>
                  <a:pt x="654777" y="36655"/>
                </a:cubicBezTo>
                <a:cubicBezTo>
                  <a:pt x="666559" y="32313"/>
                  <a:pt x="680202" y="28902"/>
                  <a:pt x="695705" y="26422"/>
                </a:cubicBezTo>
                <a:cubicBezTo>
                  <a:pt x="711208" y="23941"/>
                  <a:pt x="730122" y="22702"/>
                  <a:pt x="752445" y="22701"/>
                </a:cubicBezTo>
                <a:cubicBezTo>
                  <a:pt x="774770" y="22701"/>
                  <a:pt x="793063" y="23632"/>
                  <a:pt x="807327" y="25492"/>
                </a:cubicBezTo>
                <a:lnTo>
                  <a:pt x="820442" y="29349"/>
                </a:lnTo>
                <a:lnTo>
                  <a:pt x="825361" y="21954"/>
                </a:lnTo>
                <a:close/>
              </a:path>
            </a:pathLst>
          </a:cu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7E8B92E-310F-4A7E-88EB-E5C96B424B42}"/>
              </a:ext>
            </a:extLst>
          </p:cNvPr>
          <p:cNvSpPr txBox="1"/>
          <p:nvPr/>
        </p:nvSpPr>
        <p:spPr>
          <a:xfrm>
            <a:off x="3638125" y="3787002"/>
            <a:ext cx="77156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SzPct val="150000"/>
              <a:buBlip>
                <a:blip r:embed="rId6"/>
              </a:buBlip>
            </a:pPr>
            <a:r>
              <a:rPr lang="vi-VN" sz="2200" b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Tiếp </a:t>
            </a:r>
            <a:r>
              <a:rPr lang="vi-VN" sz="2200" b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xúc bụi </a:t>
            </a:r>
            <a:r>
              <a:rPr lang="vi-VN" sz="22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mịn từ không khí lâu ngày sẽ khiến ta có các triệu chứng như: sổ mũi, khó thở, khô mắt... Lâu dài làm gia tăng tỷ lệ giảm chức năng phổi, thậm chí là ung </a:t>
            </a:r>
            <a:r>
              <a:rPr lang="vi-VN" sz="22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thư.</a:t>
            </a:r>
            <a:endParaRPr lang="vi-VN" sz="22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spcBef>
                <a:spcPts val="2400"/>
              </a:spcBef>
              <a:buSzPct val="150000"/>
              <a:buBlip>
                <a:blip r:embed="rId6"/>
              </a:buBlip>
            </a:pPr>
            <a:r>
              <a:rPr lang="vi-VN" sz="2200" b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Sử </a:t>
            </a:r>
            <a:r>
              <a:rPr lang="vi-VN" sz="2200" b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dụng nguồn nước sinh hoạt bị ô nhiễm sẽ gia tăng tỉ lệ bị các bệnh đường ruột, giun, sán và gây các bệnh ngoài da như: ghẻ, viêm nang lông…</a:t>
            </a:r>
            <a:endParaRPr lang="vi-VN" sz="2200" dirty="0"/>
          </a:p>
        </p:txBody>
      </p:sp>
    </p:spTree>
    <p:extLst>
      <p:ext uri="{BB962C8B-B14F-4D97-AF65-F5344CB8AC3E}">
        <p14:creationId xmlns:p14="http://schemas.microsoft.com/office/powerpoint/2010/main" val="26009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27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29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3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33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35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9" name="Picture 68" descr="A lizard on a tree&#10;&#10;Description automatically generated">
            <a:extLst>
              <a:ext uri="{FF2B5EF4-FFF2-40B4-BE49-F238E27FC236}">
                <a16:creationId xmlns:a16="http://schemas.microsoft.com/office/drawing/2014/main" id="{8B32EF2A-8E06-43F4-95D8-94CCDDBF5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/>
          <a:stretch>
            <a:fillRect/>
          </a:stretch>
        </p:blipFill>
        <p:spPr>
          <a:xfrm>
            <a:off x="4596702" y="-7130"/>
            <a:ext cx="3276423" cy="1723855"/>
          </a:xfrm>
          <a:custGeom>
            <a:avLst/>
            <a:gdLst>
              <a:gd name="connsiteX0" fmla="*/ 28090 w 3304689"/>
              <a:gd name="connsiteY0" fmla="*/ 0 h 1819364"/>
              <a:gd name="connsiteX1" fmla="*/ 3304689 w 3304689"/>
              <a:gd name="connsiteY1" fmla="*/ 0 h 1819364"/>
              <a:gd name="connsiteX2" fmla="*/ 3304689 w 3304689"/>
              <a:gd name="connsiteY2" fmla="*/ 1516131 h 1819364"/>
              <a:gd name="connsiteX3" fmla="*/ 3001456 w 3304689"/>
              <a:gd name="connsiteY3" fmla="*/ 1819364 h 1819364"/>
              <a:gd name="connsiteX4" fmla="*/ 380780 w 3304689"/>
              <a:gd name="connsiteY4" fmla="*/ 1819364 h 1819364"/>
              <a:gd name="connsiteX5" fmla="*/ 383635 w 3304689"/>
              <a:gd name="connsiteY5" fmla="*/ 1768172 h 1819364"/>
              <a:gd name="connsiteX6" fmla="*/ 365669 w 3304689"/>
              <a:gd name="connsiteY6" fmla="*/ 1249676 h 1819364"/>
              <a:gd name="connsiteX7" fmla="*/ 3657 w 3304689"/>
              <a:gd name="connsiteY7" fmla="*/ 5767 h 1819364"/>
              <a:gd name="connsiteX8" fmla="*/ 0 w 3304689"/>
              <a:gd name="connsiteY8" fmla="*/ 2832 h 181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4689" h="1819364">
                <a:moveTo>
                  <a:pt x="28090" y="0"/>
                </a:moveTo>
                <a:lnTo>
                  <a:pt x="3304689" y="0"/>
                </a:lnTo>
                <a:lnTo>
                  <a:pt x="3304689" y="1516131"/>
                </a:lnTo>
                <a:cubicBezTo>
                  <a:pt x="3304689" y="1683602"/>
                  <a:pt x="3168927" y="1819364"/>
                  <a:pt x="3001456" y="1819364"/>
                </a:cubicBezTo>
                <a:lnTo>
                  <a:pt x="380780" y="1819364"/>
                </a:lnTo>
                <a:lnTo>
                  <a:pt x="383635" y="1768172"/>
                </a:lnTo>
                <a:cubicBezTo>
                  <a:pt x="387504" y="1607973"/>
                  <a:pt x="381939" y="1432715"/>
                  <a:pt x="365669" y="1249676"/>
                </a:cubicBezTo>
                <a:cubicBezTo>
                  <a:pt x="312792" y="654800"/>
                  <a:pt x="163108" y="160767"/>
                  <a:pt x="3657" y="5767"/>
                </a:cubicBezTo>
                <a:lnTo>
                  <a:pt x="0" y="2832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2" name="Picture 51" descr="A close-up&#10;&#10;Description automatically generated">
            <a:extLst>
              <a:ext uri="{FF2B5EF4-FFF2-40B4-BE49-F238E27FC236}">
                <a16:creationId xmlns:a16="http://schemas.microsoft.com/office/drawing/2014/main" id="{D29E22E6-1786-4CBE-B7FF-A2ED86DF4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/>
          <a:stretch>
            <a:fillRect/>
          </a:stretch>
        </p:blipFill>
        <p:spPr>
          <a:xfrm>
            <a:off x="7106530" y="2680875"/>
            <a:ext cx="4295950" cy="4233532"/>
          </a:xfrm>
          <a:custGeom>
            <a:avLst/>
            <a:gdLst>
              <a:gd name="connsiteX0" fmla="*/ 2103008 w 4295950"/>
              <a:gd name="connsiteY0" fmla="*/ 0 h 4233532"/>
              <a:gd name="connsiteX1" fmla="*/ 4295950 w 4295950"/>
              <a:gd name="connsiteY1" fmla="*/ 2116766 h 4233532"/>
              <a:gd name="connsiteX2" fmla="*/ 2103008 w 4295950"/>
              <a:gd name="connsiteY2" fmla="*/ 4233532 h 4233532"/>
              <a:gd name="connsiteX3" fmla="*/ 8657 w 4295950"/>
              <a:gd name="connsiteY3" fmla="*/ 2746228 h 4233532"/>
              <a:gd name="connsiteX4" fmla="*/ 0 w 4295950"/>
              <a:gd name="connsiteY4" fmla="*/ 2713731 h 4233532"/>
              <a:gd name="connsiteX5" fmla="*/ 34608 w 4295950"/>
              <a:gd name="connsiteY5" fmla="*/ 2665869 h 4233532"/>
              <a:gd name="connsiteX6" fmla="*/ 142388 w 4295950"/>
              <a:gd name="connsiteY6" fmla="*/ 2484503 h 4233532"/>
              <a:gd name="connsiteX7" fmla="*/ 357601 w 4295950"/>
              <a:gd name="connsiteY7" fmla="*/ 946459 h 4233532"/>
              <a:gd name="connsiteX8" fmla="*/ 334929 w 4295950"/>
              <a:gd name="connsiteY8" fmla="*/ 868278 h 4233532"/>
              <a:gd name="connsiteX9" fmla="*/ 410828 w 4295950"/>
              <a:gd name="connsiteY9" fmla="*/ 770306 h 4233532"/>
              <a:gd name="connsiteX10" fmla="*/ 2103008 w 4295950"/>
              <a:gd name="connsiteY10" fmla="*/ 0 h 423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95950" h="4233532">
                <a:moveTo>
                  <a:pt x="2103008" y="0"/>
                </a:moveTo>
                <a:cubicBezTo>
                  <a:pt x="3314136" y="0"/>
                  <a:pt x="4295950" y="947708"/>
                  <a:pt x="4295950" y="2116766"/>
                </a:cubicBezTo>
                <a:cubicBezTo>
                  <a:pt x="4295950" y="3285824"/>
                  <a:pt x="3314136" y="4233532"/>
                  <a:pt x="2103008" y="4233532"/>
                </a:cubicBezTo>
                <a:cubicBezTo>
                  <a:pt x="1118967" y="4233532"/>
                  <a:pt x="286308" y="3607897"/>
                  <a:pt x="8657" y="2746228"/>
                </a:cubicBezTo>
                <a:lnTo>
                  <a:pt x="0" y="2713731"/>
                </a:lnTo>
                <a:lnTo>
                  <a:pt x="34608" y="2665869"/>
                </a:lnTo>
                <a:cubicBezTo>
                  <a:pt x="72815" y="2607719"/>
                  <a:pt x="108814" y="2547237"/>
                  <a:pt x="142388" y="2484503"/>
                </a:cubicBezTo>
                <a:cubicBezTo>
                  <a:pt x="410982" y="1982626"/>
                  <a:pt x="473558" y="1431613"/>
                  <a:pt x="357601" y="946459"/>
                </a:cubicBezTo>
                <a:lnTo>
                  <a:pt x="334929" y="868278"/>
                </a:lnTo>
                <a:lnTo>
                  <a:pt x="410828" y="770306"/>
                </a:lnTo>
                <a:cubicBezTo>
                  <a:pt x="813046" y="299861"/>
                  <a:pt x="1421749" y="0"/>
                  <a:pt x="2103008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9" name="Freeform: Shape 39">
            <a:extLst>
              <a:ext uri="{FF2B5EF4-FFF2-40B4-BE49-F238E27FC236}">
                <a16:creationId xmlns:a16="http://schemas.microsoft.com/office/drawing/2014/main" id="{2F6B32C1-BA91-470A-8C1B-33264F8B2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59570ED-BE4C-49E8-86BC-A81140CF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4" name="Picture 63" descr="A koala bear sitting on a tree branch&#10;&#10;Description automatically generated">
            <a:extLst>
              <a:ext uri="{FF2B5EF4-FFF2-40B4-BE49-F238E27FC236}">
                <a16:creationId xmlns:a16="http://schemas.microsoft.com/office/drawing/2014/main" id="{4ADBCA55-CE97-4497-9E9A-685263D4BA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t="10751" r="3023" b="3058"/>
          <a:stretch/>
        </p:blipFill>
        <p:spPr>
          <a:xfrm>
            <a:off x="8505962" y="-56407"/>
            <a:ext cx="3522035" cy="2870267"/>
          </a:xfrm>
          <a:prstGeom prst="flowChartConnector">
            <a:avLst/>
          </a:prstGeom>
        </p:spPr>
      </p:pic>
      <p:pic>
        <p:nvPicPr>
          <p:cNvPr id="68" name="Picture 67" descr="A kangaroo with a baby kangaroo in its pouch&#10;&#10;Description automatically generated">
            <a:extLst>
              <a:ext uri="{FF2B5EF4-FFF2-40B4-BE49-F238E27FC236}">
                <a16:creationId xmlns:a16="http://schemas.microsoft.com/office/drawing/2014/main" id="{45899075-5397-4FD5-93EB-DA68FC34CA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2" t="5019" r="21550" b="-799"/>
          <a:stretch/>
        </p:blipFill>
        <p:spPr>
          <a:xfrm>
            <a:off x="294508" y="4443725"/>
            <a:ext cx="4495628" cy="2575982"/>
          </a:xfrm>
          <a:custGeom>
            <a:avLst/>
            <a:gdLst>
              <a:gd name="connsiteX0" fmla="*/ 3004611 w 4495628"/>
              <a:gd name="connsiteY0" fmla="*/ 0 h 2575982"/>
              <a:gd name="connsiteX1" fmla="*/ 3007626 w 4495628"/>
              <a:gd name="connsiteY1" fmla="*/ 39215 h 2575982"/>
              <a:gd name="connsiteX2" fmla="*/ 3583741 w 4495628"/>
              <a:gd name="connsiteY2" fmla="*/ 1109555 h 2575982"/>
              <a:gd name="connsiteX3" fmla="*/ 4372317 w 4495628"/>
              <a:gd name="connsiteY3" fmla="*/ 1706543 h 2575982"/>
              <a:gd name="connsiteX4" fmla="*/ 4495628 w 4495628"/>
              <a:gd name="connsiteY4" fmla="*/ 1761632 h 2575982"/>
              <a:gd name="connsiteX5" fmla="*/ 4473072 w 4495628"/>
              <a:gd name="connsiteY5" fmla="*/ 1795466 h 2575982"/>
              <a:gd name="connsiteX6" fmla="*/ 3024048 w 4495628"/>
              <a:gd name="connsiteY6" fmla="*/ 2546837 h 2575982"/>
              <a:gd name="connsiteX7" fmla="*/ 2887145 w 4495628"/>
              <a:gd name="connsiteY7" fmla="*/ 2567093 h 2575982"/>
              <a:gd name="connsiteX8" fmla="*/ 2865353 w 4495628"/>
              <a:gd name="connsiteY8" fmla="*/ 2568684 h 2575982"/>
              <a:gd name="connsiteX9" fmla="*/ 2563243 w 4495628"/>
              <a:gd name="connsiteY9" fmla="*/ 2575982 h 2575982"/>
              <a:gd name="connsiteX10" fmla="*/ 1154819 w 4495628"/>
              <a:gd name="connsiteY10" fmla="*/ 2405359 h 2575982"/>
              <a:gd name="connsiteX11" fmla="*/ 958438 w 4495628"/>
              <a:gd name="connsiteY11" fmla="*/ 2348280 h 2575982"/>
              <a:gd name="connsiteX12" fmla="*/ 848234 w 4495628"/>
              <a:gd name="connsiteY12" fmla="*/ 2300858 h 2575982"/>
              <a:gd name="connsiteX13" fmla="*/ 0 w 4495628"/>
              <a:gd name="connsiteY13" fmla="*/ 1265877 h 2575982"/>
              <a:gd name="connsiteX14" fmla="*/ 682707 w 4495628"/>
              <a:gd name="connsiteY14" fmla="*/ 317464 h 2575982"/>
              <a:gd name="connsiteX15" fmla="*/ 715098 w 4495628"/>
              <a:gd name="connsiteY15" fmla="*/ 300524 h 2575982"/>
              <a:gd name="connsiteX16" fmla="*/ 907960 w 4495628"/>
              <a:gd name="connsiteY16" fmla="*/ 337969 h 2575982"/>
              <a:gd name="connsiteX17" fmla="*/ 1711182 w 4495628"/>
              <a:gd name="connsiteY17" fmla="*/ 363081 h 2575982"/>
              <a:gd name="connsiteX18" fmla="*/ 2950499 w 4495628"/>
              <a:gd name="connsiteY18" fmla="*/ 41294 h 257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95628" h="2575982">
                <a:moveTo>
                  <a:pt x="3004611" y="0"/>
                </a:moveTo>
                <a:lnTo>
                  <a:pt x="3007626" y="39215"/>
                </a:lnTo>
                <a:cubicBezTo>
                  <a:pt x="3067326" y="378825"/>
                  <a:pt x="3264082" y="762437"/>
                  <a:pt x="3583741" y="1109555"/>
                </a:cubicBezTo>
                <a:cubicBezTo>
                  <a:pt x="3823486" y="1369892"/>
                  <a:pt x="4098320" y="1572734"/>
                  <a:pt x="4372317" y="1706543"/>
                </a:cubicBezTo>
                <a:lnTo>
                  <a:pt x="4495628" y="1761632"/>
                </a:lnTo>
                <a:lnTo>
                  <a:pt x="4473072" y="1795466"/>
                </a:lnTo>
                <a:cubicBezTo>
                  <a:pt x="4205853" y="2152890"/>
                  <a:pt x="3676375" y="2430087"/>
                  <a:pt x="3024048" y="2546837"/>
                </a:cubicBezTo>
                <a:lnTo>
                  <a:pt x="2887145" y="2567093"/>
                </a:lnTo>
                <a:lnTo>
                  <a:pt x="2865353" y="2568684"/>
                </a:lnTo>
                <a:cubicBezTo>
                  <a:pt x="2766022" y="2573510"/>
                  <a:pt x="2665237" y="2575982"/>
                  <a:pt x="2563243" y="2575982"/>
                </a:cubicBezTo>
                <a:cubicBezTo>
                  <a:pt x="2053282" y="2575982"/>
                  <a:pt x="1573492" y="2514173"/>
                  <a:pt x="1154819" y="2405359"/>
                </a:cubicBezTo>
                <a:lnTo>
                  <a:pt x="958438" y="2348280"/>
                </a:lnTo>
                <a:lnTo>
                  <a:pt x="848234" y="2300858"/>
                </a:lnTo>
                <a:cubicBezTo>
                  <a:pt x="330196" y="2054852"/>
                  <a:pt x="0" y="1682553"/>
                  <a:pt x="0" y="1265877"/>
                </a:cubicBezTo>
                <a:cubicBezTo>
                  <a:pt x="0" y="895499"/>
                  <a:pt x="260896" y="560185"/>
                  <a:pt x="682707" y="317464"/>
                </a:cubicBezTo>
                <a:lnTo>
                  <a:pt x="715098" y="300524"/>
                </a:lnTo>
                <a:lnTo>
                  <a:pt x="907960" y="337969"/>
                </a:lnTo>
                <a:cubicBezTo>
                  <a:pt x="1139028" y="372086"/>
                  <a:pt x="1415560" y="382639"/>
                  <a:pt x="1711182" y="363081"/>
                </a:cubicBezTo>
                <a:cubicBezTo>
                  <a:pt x="2253156" y="327224"/>
                  <a:pt x="2718194" y="199496"/>
                  <a:pt x="2950499" y="41294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0" name="Picture 49" descr="A rhinoceros in a field&#10;&#10;Description automatically generated">
            <a:extLst>
              <a:ext uri="{FF2B5EF4-FFF2-40B4-BE49-F238E27FC236}">
                <a16:creationId xmlns:a16="http://schemas.microsoft.com/office/drawing/2014/main" id="{461FE014-EEBE-4CE9-90CB-466C4EEAD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"/>
          <a:stretch>
            <a:fillRect/>
          </a:stretch>
        </p:blipFill>
        <p:spPr>
          <a:xfrm>
            <a:off x="3327526" y="2359323"/>
            <a:ext cx="4265052" cy="3745480"/>
          </a:xfrm>
          <a:custGeom>
            <a:avLst/>
            <a:gdLst>
              <a:gd name="connsiteX0" fmla="*/ 2378343 w 4319761"/>
              <a:gd name="connsiteY0" fmla="*/ 9669 h 3745480"/>
              <a:gd name="connsiteX1" fmla="*/ 4319761 w 4319761"/>
              <a:gd name="connsiteY1" fmla="*/ 1872740 h 3745480"/>
              <a:gd name="connsiteX2" fmla="*/ 2157237 w 4319761"/>
              <a:gd name="connsiteY2" fmla="*/ 3745480 h 3745480"/>
              <a:gd name="connsiteX3" fmla="*/ 5878 w 4319761"/>
              <a:gd name="connsiteY3" fmla="*/ 2064217 h 3745480"/>
              <a:gd name="connsiteX4" fmla="*/ 0 w 4319761"/>
              <a:gd name="connsiteY4" fmla="*/ 1963408 h 3745480"/>
              <a:gd name="connsiteX5" fmla="*/ 58830 w 4319761"/>
              <a:gd name="connsiteY5" fmla="*/ 1935707 h 3745480"/>
              <a:gd name="connsiteX6" fmla="*/ 498757 w 4319761"/>
              <a:gd name="connsiteY6" fmla="*/ 1659157 h 3745480"/>
              <a:gd name="connsiteX7" fmla="*/ 1599465 w 4319761"/>
              <a:gd name="connsiteY7" fmla="*/ 95095 h 3745480"/>
              <a:gd name="connsiteX8" fmla="*/ 1606278 w 4319761"/>
              <a:gd name="connsiteY8" fmla="*/ 63685 h 3745480"/>
              <a:gd name="connsiteX9" fmla="*/ 1721413 w 4319761"/>
              <a:gd name="connsiteY9" fmla="*/ 38047 h 3745480"/>
              <a:gd name="connsiteX10" fmla="*/ 2157237 w 4319761"/>
              <a:gd name="connsiteY10" fmla="*/ 0 h 3745480"/>
              <a:gd name="connsiteX11" fmla="*/ 2378343 w 4319761"/>
              <a:gd name="connsiteY11" fmla="*/ 9669 h 3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19761" h="3745480">
                <a:moveTo>
                  <a:pt x="2378343" y="9669"/>
                </a:moveTo>
                <a:cubicBezTo>
                  <a:pt x="3468808" y="105572"/>
                  <a:pt x="4319761" y="903097"/>
                  <a:pt x="4319761" y="1872740"/>
                </a:cubicBezTo>
                <a:cubicBezTo>
                  <a:pt x="4319761" y="2907026"/>
                  <a:pt x="3351566" y="3745480"/>
                  <a:pt x="2157237" y="3745480"/>
                </a:cubicBezTo>
                <a:cubicBezTo>
                  <a:pt x="1037553" y="3745480"/>
                  <a:pt x="116621" y="3008558"/>
                  <a:pt x="5878" y="2064217"/>
                </a:cubicBezTo>
                <a:lnTo>
                  <a:pt x="0" y="1963408"/>
                </a:lnTo>
                <a:lnTo>
                  <a:pt x="58830" y="1935707"/>
                </a:lnTo>
                <a:cubicBezTo>
                  <a:pt x="209149" y="1857397"/>
                  <a:pt x="356523" y="1765235"/>
                  <a:pt x="498757" y="1659157"/>
                </a:cubicBezTo>
                <a:cubicBezTo>
                  <a:pt x="1067694" y="1234842"/>
                  <a:pt x="1446669" y="668208"/>
                  <a:pt x="1599465" y="95095"/>
                </a:cubicBezTo>
                <a:lnTo>
                  <a:pt x="1606278" y="63685"/>
                </a:lnTo>
                <a:lnTo>
                  <a:pt x="1721413" y="38047"/>
                </a:lnTo>
                <a:cubicBezTo>
                  <a:pt x="1862188" y="13101"/>
                  <a:pt x="2007946" y="0"/>
                  <a:pt x="2157237" y="0"/>
                </a:cubicBezTo>
                <a:cubicBezTo>
                  <a:pt x="2231882" y="0"/>
                  <a:pt x="2305645" y="3275"/>
                  <a:pt x="2378343" y="9669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3B371-E1BD-4690-BD66-CF319209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7CB8F16-C97C-4C14-A313-22896C83D35D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F380D9-F6D6-4F5C-A072-11666F57F30D}"/>
              </a:ext>
            </a:extLst>
          </p:cNvPr>
          <p:cNvGrpSpPr/>
          <p:nvPr/>
        </p:nvGrpSpPr>
        <p:grpSpPr>
          <a:xfrm>
            <a:off x="489705" y="701084"/>
            <a:ext cx="3217333" cy="2742512"/>
            <a:chOff x="-187007" y="1150020"/>
            <a:chExt cx="3933597" cy="35304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DBCCAA-F6F5-4A40-9624-C65DD2AD95C1}"/>
                </a:ext>
              </a:extLst>
            </p:cNvPr>
            <p:cNvSpPr txBox="1"/>
            <p:nvPr/>
          </p:nvSpPr>
          <p:spPr>
            <a:xfrm>
              <a:off x="555244" y="1571945"/>
              <a:ext cx="31913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8524">
                <a:spcAft>
                  <a:spcPts val="594"/>
                </a:spcAft>
              </a:pP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Khai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thác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rừng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quá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mức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đã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rút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ngắn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diện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tích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rừng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,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đẩy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một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số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loài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động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vật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đứng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trước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nguy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cơ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tuyệt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chủng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vì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môi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trường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sống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bị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thu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2134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hẹp</a:t>
              </a:r>
              <a:r>
                <a:rPr lang="en-US" sz="2134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.</a:t>
              </a:r>
              <a:endParaRPr lang="vi-VN" sz="2800" dirty="0"/>
            </a:p>
          </p:txBody>
        </p:sp>
        <p:sp>
          <p:nvSpPr>
            <p:cNvPr id="23" name="Google Shape;33;p4">
              <a:extLst>
                <a:ext uri="{FF2B5EF4-FFF2-40B4-BE49-F238E27FC236}">
                  <a16:creationId xmlns:a16="http://schemas.microsoft.com/office/drawing/2014/main" id="{141B2618-94B1-4721-A287-091C7772D09E}"/>
                </a:ext>
              </a:extLst>
            </p:cNvPr>
            <p:cNvSpPr txBox="1"/>
            <p:nvPr/>
          </p:nvSpPr>
          <p:spPr>
            <a:xfrm>
              <a:off x="-187007" y="1150020"/>
              <a:ext cx="850500" cy="421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defTabSz="348524">
                <a:spcAft>
                  <a:spcPts val="594"/>
                </a:spcAft>
              </a:pPr>
              <a:r>
                <a:rPr lang="en" sz="7318" kern="1200">
                  <a:solidFill>
                    <a:schemeClr val="dk1"/>
                  </a:solidFill>
                  <a:latin typeface="Dosis"/>
                  <a:ea typeface="+mn-ea"/>
                  <a:cs typeface="+mn-cs"/>
                  <a:sym typeface="Dosis"/>
                </a:rPr>
                <a:t>“</a:t>
              </a:r>
              <a:endParaRPr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Eyes - Sadness">
                <a:extLst>
                  <a:ext uri="{FF2B5EF4-FFF2-40B4-BE49-F238E27FC236}">
                    <a16:creationId xmlns:a16="http://schemas.microsoft.com/office/drawing/2014/main" id="{2E854A40-EF0B-43A7-8859-0FD9AC0509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7320042"/>
                  </p:ext>
                </p:extLst>
              </p:nvPr>
            </p:nvGraphicFramePr>
            <p:xfrm>
              <a:off x="4404177" y="2451538"/>
              <a:ext cx="2271372" cy="80514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71372" cy="805149"/>
                    </a:xfrm>
                    <a:prstGeom prst="rect">
                      <a:avLst/>
                    </a:prstGeom>
                  </am3d:spPr>
                  <am3d:camera>
                    <am3d:pos x="0" y="0" z="503885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06477" d="1000000"/>
                    <am3d:preTrans dx="0" dy="-95742716" dz="-238221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21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Eyes - Sadness">
                <a:extLst>
                  <a:ext uri="{FF2B5EF4-FFF2-40B4-BE49-F238E27FC236}">
                    <a16:creationId xmlns:a16="http://schemas.microsoft.com/office/drawing/2014/main" id="{2E854A40-EF0B-43A7-8859-0FD9AC050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4177" y="2451538"/>
                <a:ext cx="2271372" cy="805149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C754E77-7918-4842-ACA3-12586568FBE8}"/>
              </a:ext>
            </a:extLst>
          </p:cNvPr>
          <p:cNvSpPr txBox="1"/>
          <p:nvPr/>
        </p:nvSpPr>
        <p:spPr>
          <a:xfrm>
            <a:off x="1788208" y="6474243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Chuột</a:t>
            </a:r>
            <a:r>
              <a:rPr lang="en-US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túi</a:t>
            </a:r>
            <a:endParaRPr lang="en-US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B46A4D-507B-448E-A2B9-EFC7A4401107}"/>
              </a:ext>
            </a:extLst>
          </p:cNvPr>
          <p:cNvSpPr txBox="1"/>
          <p:nvPr/>
        </p:nvSpPr>
        <p:spPr>
          <a:xfrm>
            <a:off x="5083702" y="5069377"/>
            <a:ext cx="81496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err="1">
                <a:ln/>
                <a:solidFill>
                  <a:schemeClr val="accent4"/>
                </a:solidFill>
              </a:rPr>
              <a:t>Tê</a:t>
            </a:r>
            <a:r>
              <a:rPr lang="en-US" b="1" dirty="0">
                <a:ln/>
                <a:solidFill>
                  <a:schemeClr val="accent4"/>
                </a:solidFill>
              </a:rPr>
              <a:t> </a:t>
            </a:r>
            <a:r>
              <a:rPr lang="en-US" b="1" dirty="0" err="1">
                <a:ln/>
                <a:solidFill>
                  <a:schemeClr val="accent4"/>
                </a:solidFill>
              </a:rPr>
              <a:t>giác</a:t>
            </a:r>
            <a:endParaRPr lang="en-US" b="1" dirty="0">
              <a:ln/>
              <a:solidFill>
                <a:schemeClr val="accent4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74130C-0689-47F0-A35C-D82F5295DAC7}"/>
              </a:ext>
            </a:extLst>
          </p:cNvPr>
          <p:cNvSpPr txBox="1"/>
          <p:nvPr/>
        </p:nvSpPr>
        <p:spPr>
          <a:xfrm>
            <a:off x="8076603" y="5825666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Linh </a:t>
            </a:r>
            <a:r>
              <a:rPr lang="en-US" dirty="0" err="1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Dương</a:t>
            </a:r>
            <a:endParaRPr lang="en-US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093C00-94AA-48F1-86B6-B97726191C51}"/>
              </a:ext>
            </a:extLst>
          </p:cNvPr>
          <p:cNvSpPr txBox="1"/>
          <p:nvPr/>
        </p:nvSpPr>
        <p:spPr>
          <a:xfrm>
            <a:off x="8889531" y="1691028"/>
            <a:ext cx="69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Koala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8B8A4E-71BB-400F-94C1-8760493508E4}"/>
              </a:ext>
            </a:extLst>
          </p:cNvPr>
          <p:cNvSpPr txBox="1"/>
          <p:nvPr/>
        </p:nvSpPr>
        <p:spPr>
          <a:xfrm>
            <a:off x="5296109" y="1428268"/>
            <a:ext cx="107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Tê</a:t>
            </a:r>
            <a:r>
              <a:rPr lang="en-US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err="1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tê</a:t>
            </a:r>
            <a:r>
              <a:rPr lang="en-US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 Java</a:t>
            </a:r>
          </a:p>
        </p:txBody>
      </p:sp>
      <p:sp>
        <p:nvSpPr>
          <p:cNvPr id="58" name="Action Button: Go Forward or Next 5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FA3B473-62F7-4461-A402-584E6F15212D}"/>
              </a:ext>
            </a:extLst>
          </p:cNvPr>
          <p:cNvSpPr/>
          <p:nvPr/>
        </p:nvSpPr>
        <p:spPr>
          <a:xfrm>
            <a:off x="1206216" y="6521749"/>
            <a:ext cx="274320" cy="274320"/>
          </a:xfrm>
          <a:prstGeom prst="actionButtonForwardNex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ction Button: Go Back or Previous 5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031964F-C528-4138-BEFA-A0AC92D08803}"/>
              </a:ext>
            </a:extLst>
          </p:cNvPr>
          <p:cNvSpPr/>
          <p:nvPr/>
        </p:nvSpPr>
        <p:spPr>
          <a:xfrm>
            <a:off x="888152" y="6523247"/>
            <a:ext cx="274320" cy="274320"/>
          </a:xfrm>
          <a:prstGeom prst="actionButtonBackPrevio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ction Button: Go to Beginning 5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8ECC883-A981-47B7-AB5E-C6C0CB918281}"/>
              </a:ext>
            </a:extLst>
          </p:cNvPr>
          <p:cNvSpPr/>
          <p:nvPr/>
        </p:nvSpPr>
        <p:spPr>
          <a:xfrm>
            <a:off x="570088" y="6521749"/>
            <a:ext cx="274320" cy="274320"/>
          </a:xfrm>
          <a:prstGeom prst="actionButtonBeginning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ction Button: Go to End 60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115D1538-B2D8-4FA3-98B3-66857B34AAD2}"/>
              </a:ext>
            </a:extLst>
          </p:cNvPr>
          <p:cNvSpPr/>
          <p:nvPr/>
        </p:nvSpPr>
        <p:spPr>
          <a:xfrm>
            <a:off x="1524280" y="6521749"/>
            <a:ext cx="274320" cy="274320"/>
          </a:xfrm>
          <a:prstGeom prst="actionButtonE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A cartoon of a river and trees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E64E5428-8CBE-411F-9402-C02B9B6297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0" y="6289964"/>
            <a:ext cx="568036" cy="568036"/>
          </a:xfrm>
          <a:prstGeom prst="rect">
            <a:avLst/>
          </a:prstGeom>
        </p:spPr>
      </p:pic>
      <p:pic>
        <p:nvPicPr>
          <p:cNvPr id="70" name="Picture 69" descr="A lizard on a tree&#10;&#10;Description automatically generated">
            <a:extLst>
              <a:ext uri="{FF2B5EF4-FFF2-40B4-BE49-F238E27FC236}">
                <a16:creationId xmlns:a16="http://schemas.microsoft.com/office/drawing/2014/main" id="{17A352EE-A9AA-4B27-9F07-77724F88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/>
          <a:stretch>
            <a:fillRect/>
          </a:stretch>
        </p:blipFill>
        <p:spPr>
          <a:xfrm>
            <a:off x="4596702" y="18107"/>
            <a:ext cx="3276423" cy="1723855"/>
          </a:xfrm>
          <a:custGeom>
            <a:avLst/>
            <a:gdLst>
              <a:gd name="connsiteX0" fmla="*/ 28090 w 3304689"/>
              <a:gd name="connsiteY0" fmla="*/ 0 h 1819364"/>
              <a:gd name="connsiteX1" fmla="*/ 3304689 w 3304689"/>
              <a:gd name="connsiteY1" fmla="*/ 0 h 1819364"/>
              <a:gd name="connsiteX2" fmla="*/ 3304689 w 3304689"/>
              <a:gd name="connsiteY2" fmla="*/ 1516131 h 1819364"/>
              <a:gd name="connsiteX3" fmla="*/ 3001456 w 3304689"/>
              <a:gd name="connsiteY3" fmla="*/ 1819364 h 1819364"/>
              <a:gd name="connsiteX4" fmla="*/ 380780 w 3304689"/>
              <a:gd name="connsiteY4" fmla="*/ 1819364 h 1819364"/>
              <a:gd name="connsiteX5" fmla="*/ 383635 w 3304689"/>
              <a:gd name="connsiteY5" fmla="*/ 1768172 h 1819364"/>
              <a:gd name="connsiteX6" fmla="*/ 365669 w 3304689"/>
              <a:gd name="connsiteY6" fmla="*/ 1249676 h 1819364"/>
              <a:gd name="connsiteX7" fmla="*/ 3657 w 3304689"/>
              <a:gd name="connsiteY7" fmla="*/ 5767 h 1819364"/>
              <a:gd name="connsiteX8" fmla="*/ 0 w 3304689"/>
              <a:gd name="connsiteY8" fmla="*/ 2832 h 181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04689" h="1819364">
                <a:moveTo>
                  <a:pt x="28090" y="0"/>
                </a:moveTo>
                <a:lnTo>
                  <a:pt x="3304689" y="0"/>
                </a:lnTo>
                <a:lnTo>
                  <a:pt x="3304689" y="1516131"/>
                </a:lnTo>
                <a:cubicBezTo>
                  <a:pt x="3304689" y="1683602"/>
                  <a:pt x="3168927" y="1819364"/>
                  <a:pt x="3001456" y="1819364"/>
                </a:cubicBezTo>
                <a:lnTo>
                  <a:pt x="380780" y="1819364"/>
                </a:lnTo>
                <a:lnTo>
                  <a:pt x="383635" y="1768172"/>
                </a:lnTo>
                <a:cubicBezTo>
                  <a:pt x="387504" y="1607973"/>
                  <a:pt x="381939" y="1432715"/>
                  <a:pt x="365669" y="1249676"/>
                </a:cubicBezTo>
                <a:cubicBezTo>
                  <a:pt x="312792" y="654800"/>
                  <a:pt x="163108" y="160767"/>
                  <a:pt x="3657" y="5767"/>
                </a:cubicBezTo>
                <a:lnTo>
                  <a:pt x="0" y="2832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49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4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/>
      <p:bldP spid="53" grpId="0"/>
      <p:bldP spid="54" grpId="0"/>
      <p:bldP spid="55" grpId="0"/>
      <p:bldP spid="5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</TotalTime>
  <Words>623</Words>
  <Application>Microsoft Office PowerPoint</Application>
  <PresentationFormat>Widescreen</PresentationFormat>
  <Paragraphs>66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Dosis</vt:lpstr>
      <vt:lpstr>Pontano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a42792 Nguyễn Hữu Hưng</dc:creator>
  <cp:lastModifiedBy>a42792 Nguyễn Hữu Hưng</cp:lastModifiedBy>
  <cp:revision>152</cp:revision>
  <dcterms:created xsi:type="dcterms:W3CDTF">2023-09-29T10:29:02Z</dcterms:created>
  <dcterms:modified xsi:type="dcterms:W3CDTF">2023-10-18T16:29:12Z</dcterms:modified>
</cp:coreProperties>
</file>